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4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9144000" cy="5143500" type="screen16x9"/>
  <p:notesSz cx="6858000" cy="9144000"/>
  <p:embeddedFontLst>
    <p:embeddedFont>
      <p:font typeface="Microsoft Yahei" panose="020B0503020204020204" pitchFamily="34" charset="-122"/>
      <p:regular r:id="rId47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9F1001-BE8D-44FE-9D23-AD13A490FA58}">
  <a:tblStyle styleId="{D99F1001-BE8D-44FE-9D23-AD13A490FA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u99.com/introduction-to-jmeter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guru99.com/selenium-tutorial.html" TargetMode="External"/><Relationship Id="rId5" Type="http://schemas.openxmlformats.org/officeDocument/2006/relationships/hyperlink" Target="https://www.guru99.com/functional-testing.html" TargetMode="External"/><Relationship Id="rId4" Type="http://schemas.openxmlformats.org/officeDocument/2006/relationships/hyperlink" Target="https://www.guru99.com/load-testing-tutorial.html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greatdaily.com/7JhhDnEBiuFnsJQVMiww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greatdaily.com/7JhhDnEBiuFnsJQVMiww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u99.com/junit-tutorial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uru99.com/jmeter-element-reference.html" TargetMode="External"/><Relationship Id="rId13" Type="http://schemas.openxmlformats.org/officeDocument/2006/relationships/hyperlink" Target="https://github.com/justb4/docker-jmeter" TargetMode="External"/><Relationship Id="rId18" Type="http://schemas.openxmlformats.org/officeDocument/2006/relationships/hyperlink" Target="https://ithelp.ithome.com.tw/articles/10192397" TargetMode="External"/><Relationship Id="rId3" Type="http://schemas.openxmlformats.org/officeDocument/2006/relationships/hyperlink" Target="https://blog.csdn.net/zbj18314469395/article/details/104566755" TargetMode="External"/><Relationship Id="rId21" Type="http://schemas.openxmlformats.org/officeDocument/2006/relationships/hyperlink" Target="https://www.itread01.com/qeiyi.html" TargetMode="External"/><Relationship Id="rId7" Type="http://schemas.openxmlformats.org/officeDocument/2006/relationships/hyperlink" Target="https://ithelp.ithome.com.tw/articles/10196252" TargetMode="External"/><Relationship Id="rId12" Type="http://schemas.openxmlformats.org/officeDocument/2006/relationships/hyperlink" Target="https://iter01.com/548865.html" TargetMode="External"/><Relationship Id="rId17" Type="http://schemas.openxmlformats.org/officeDocument/2006/relationships/hyperlink" Target="https://www.twblogs.net/a/5d3f618dbd9eee51fbf91767" TargetMode="External"/><Relationship Id="rId2" Type="http://schemas.openxmlformats.org/officeDocument/2006/relationships/slide" Target="../slides/slide33.xml"/><Relationship Id="rId16" Type="http://schemas.openxmlformats.org/officeDocument/2006/relationships/hyperlink" Target="https://github.com/metersphere/jmeter-image" TargetMode="External"/><Relationship Id="rId20" Type="http://schemas.openxmlformats.org/officeDocument/2006/relationships/hyperlink" Target="https://dev.to/qainsights/jmeter-prometheus-and-grafana-integration-312n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uanlan.zhihu.com/p/37735496" TargetMode="External"/><Relationship Id="rId11" Type="http://schemas.openxmlformats.org/officeDocument/2006/relationships/hyperlink" Target="https://arophix.com/2018/04/15/setup-jenkins-with-docker/" TargetMode="External"/><Relationship Id="rId5" Type="http://schemas.openxmlformats.org/officeDocument/2006/relationships/hyperlink" Target="https://www.jianshu.com/p/69f1aa64a92b" TargetMode="External"/><Relationship Id="rId15" Type="http://schemas.openxmlformats.org/officeDocument/2006/relationships/hyperlink" Target="https://github.com/anoppe/influxdb-grafana-jmeter-docker" TargetMode="External"/><Relationship Id="rId23" Type="http://schemas.openxmlformats.org/officeDocument/2006/relationships/hyperlink" Target="https://medium.com/@ellenhuang523/a-docker-solution-to-jmeter-influxdb-grafana-performance-testing-568848de7a0f" TargetMode="External"/><Relationship Id="rId10" Type="http://schemas.openxmlformats.org/officeDocument/2006/relationships/hyperlink" Target="https://philipzheng.gitbook.io/docker_practice/dockerfile/instructions" TargetMode="External"/><Relationship Id="rId19" Type="http://schemas.openxmlformats.org/officeDocument/2006/relationships/hyperlink" Target="https://www.796t.com/article.php?id=50559" TargetMode="External"/><Relationship Id="rId4" Type="http://schemas.openxmlformats.org/officeDocument/2006/relationships/hyperlink" Target="https://www.cnblogs.com/zibinchen/p/14208930.html" TargetMode="External"/><Relationship Id="rId9" Type="http://schemas.openxmlformats.org/officeDocument/2006/relationships/hyperlink" Target="https://ithelp.ithome.com.tw/articles/10250988" TargetMode="External"/><Relationship Id="rId14" Type="http://schemas.openxmlformats.org/officeDocument/2006/relationships/hyperlink" Target="https://twgreatdaily.com/7JhhDnEBiuFnsJQVMiww.html" TargetMode="External"/><Relationship Id="rId22" Type="http://schemas.openxmlformats.org/officeDocument/2006/relationships/hyperlink" Target="https://blog.fit2cloud.com/?p=1621" TargetMode="External"/></Relationships>
</file>

<file path=ppt/notesSlides/_rels/notes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uru99.com/jmeter-element-reference.html" TargetMode="External"/><Relationship Id="rId13" Type="http://schemas.openxmlformats.org/officeDocument/2006/relationships/hyperlink" Target="https://github.com/justb4/docker-jmeter" TargetMode="External"/><Relationship Id="rId18" Type="http://schemas.openxmlformats.org/officeDocument/2006/relationships/hyperlink" Target="https://ithelp.ithome.com.tw/articles/10192397" TargetMode="External"/><Relationship Id="rId3" Type="http://schemas.openxmlformats.org/officeDocument/2006/relationships/hyperlink" Target="https://blog.csdn.net/zbj18314469395/article/details/104566755" TargetMode="External"/><Relationship Id="rId21" Type="http://schemas.openxmlformats.org/officeDocument/2006/relationships/hyperlink" Target="https://www.itread01.com/qeiyi.html" TargetMode="External"/><Relationship Id="rId7" Type="http://schemas.openxmlformats.org/officeDocument/2006/relationships/hyperlink" Target="https://ithelp.ithome.com.tw/articles/10196252" TargetMode="External"/><Relationship Id="rId12" Type="http://schemas.openxmlformats.org/officeDocument/2006/relationships/hyperlink" Target="https://iter01.com/548865.html" TargetMode="External"/><Relationship Id="rId17" Type="http://schemas.openxmlformats.org/officeDocument/2006/relationships/hyperlink" Target="https://www.twblogs.net/a/5d3f618dbd9eee51fbf91767" TargetMode="External"/><Relationship Id="rId2" Type="http://schemas.openxmlformats.org/officeDocument/2006/relationships/slide" Target="../slides/slide34.xml"/><Relationship Id="rId16" Type="http://schemas.openxmlformats.org/officeDocument/2006/relationships/hyperlink" Target="https://github.com/metersphere/jmeter-image" TargetMode="External"/><Relationship Id="rId20" Type="http://schemas.openxmlformats.org/officeDocument/2006/relationships/hyperlink" Target="https://dev.to/qainsights/jmeter-prometheus-and-grafana-integration-312n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uanlan.zhihu.com/p/37735496" TargetMode="External"/><Relationship Id="rId11" Type="http://schemas.openxmlformats.org/officeDocument/2006/relationships/hyperlink" Target="https://arophix.com/2018/04/15/setup-jenkins-with-docker/" TargetMode="External"/><Relationship Id="rId5" Type="http://schemas.openxmlformats.org/officeDocument/2006/relationships/hyperlink" Target="https://www.jianshu.com/p/69f1aa64a92b" TargetMode="External"/><Relationship Id="rId15" Type="http://schemas.openxmlformats.org/officeDocument/2006/relationships/hyperlink" Target="https://github.com/anoppe/influxdb-grafana-jmeter-docker" TargetMode="External"/><Relationship Id="rId23" Type="http://schemas.openxmlformats.org/officeDocument/2006/relationships/hyperlink" Target="https://medium.com/@ellenhuang523/a-docker-solution-to-jmeter-influxdb-grafana-performance-testing-568848de7a0f" TargetMode="External"/><Relationship Id="rId10" Type="http://schemas.openxmlformats.org/officeDocument/2006/relationships/hyperlink" Target="https://philipzheng.gitbook.io/docker_practice/dockerfile/instructions" TargetMode="External"/><Relationship Id="rId19" Type="http://schemas.openxmlformats.org/officeDocument/2006/relationships/hyperlink" Target="https://www.796t.com/article.php?id=50559" TargetMode="External"/><Relationship Id="rId4" Type="http://schemas.openxmlformats.org/officeDocument/2006/relationships/hyperlink" Target="https://www.cnblogs.com/zibinchen/p/14208930.html" TargetMode="External"/><Relationship Id="rId9" Type="http://schemas.openxmlformats.org/officeDocument/2006/relationships/hyperlink" Target="https://ithelp.ithome.com.tw/articles/10250988" TargetMode="External"/><Relationship Id="rId14" Type="http://schemas.openxmlformats.org/officeDocument/2006/relationships/hyperlink" Target="https://twgreatdaily.com/7JhhDnEBiuFnsJQVMiww.html" TargetMode="External"/><Relationship Id="rId22" Type="http://schemas.openxmlformats.org/officeDocument/2006/relationships/hyperlink" Target="https://blog.fit2cloud.com/?p=1621" TargetMode="External"/></Relationships>
</file>

<file path=ppt/notesSlides/_rels/notes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uru99.com/jmeter-element-reference.html" TargetMode="External"/><Relationship Id="rId13" Type="http://schemas.openxmlformats.org/officeDocument/2006/relationships/hyperlink" Target="https://github.com/justb4/docker-jmeter" TargetMode="External"/><Relationship Id="rId18" Type="http://schemas.openxmlformats.org/officeDocument/2006/relationships/hyperlink" Target="https://ithelp.ithome.com.tw/articles/10192397" TargetMode="External"/><Relationship Id="rId3" Type="http://schemas.openxmlformats.org/officeDocument/2006/relationships/hyperlink" Target="https://blog.csdn.net/zbj18314469395/article/details/104566755" TargetMode="External"/><Relationship Id="rId21" Type="http://schemas.openxmlformats.org/officeDocument/2006/relationships/hyperlink" Target="https://www.itread01.com/qeiyi.html" TargetMode="External"/><Relationship Id="rId7" Type="http://schemas.openxmlformats.org/officeDocument/2006/relationships/hyperlink" Target="https://ithelp.ithome.com.tw/articles/10196252" TargetMode="External"/><Relationship Id="rId12" Type="http://schemas.openxmlformats.org/officeDocument/2006/relationships/hyperlink" Target="https://iter01.com/548865.html" TargetMode="External"/><Relationship Id="rId17" Type="http://schemas.openxmlformats.org/officeDocument/2006/relationships/hyperlink" Target="https://www.twblogs.net/a/5d3f618dbd9eee51fbf91767" TargetMode="External"/><Relationship Id="rId2" Type="http://schemas.openxmlformats.org/officeDocument/2006/relationships/slide" Target="../slides/slide35.xml"/><Relationship Id="rId16" Type="http://schemas.openxmlformats.org/officeDocument/2006/relationships/hyperlink" Target="https://github.com/metersphere/jmeter-image" TargetMode="External"/><Relationship Id="rId20" Type="http://schemas.openxmlformats.org/officeDocument/2006/relationships/hyperlink" Target="https://dev.to/qainsights/jmeter-prometheus-and-grafana-integration-312n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uanlan.zhihu.com/p/37735496" TargetMode="External"/><Relationship Id="rId11" Type="http://schemas.openxmlformats.org/officeDocument/2006/relationships/hyperlink" Target="https://arophix.com/2018/04/15/setup-jenkins-with-docker/" TargetMode="External"/><Relationship Id="rId5" Type="http://schemas.openxmlformats.org/officeDocument/2006/relationships/hyperlink" Target="https://www.jianshu.com/p/69f1aa64a92b" TargetMode="External"/><Relationship Id="rId15" Type="http://schemas.openxmlformats.org/officeDocument/2006/relationships/hyperlink" Target="https://github.com/anoppe/influxdb-grafana-jmeter-docker" TargetMode="External"/><Relationship Id="rId23" Type="http://schemas.openxmlformats.org/officeDocument/2006/relationships/hyperlink" Target="https://medium.com/@ellenhuang523/a-docker-solution-to-jmeter-influxdb-grafana-performance-testing-568848de7a0f" TargetMode="External"/><Relationship Id="rId10" Type="http://schemas.openxmlformats.org/officeDocument/2006/relationships/hyperlink" Target="https://philipzheng.gitbook.io/docker_practice/dockerfile/instructions" TargetMode="External"/><Relationship Id="rId19" Type="http://schemas.openxmlformats.org/officeDocument/2006/relationships/hyperlink" Target="https://www.796t.com/article.php?id=50559" TargetMode="External"/><Relationship Id="rId4" Type="http://schemas.openxmlformats.org/officeDocument/2006/relationships/hyperlink" Target="https://www.cnblogs.com/zibinchen/p/14208930.html" TargetMode="External"/><Relationship Id="rId9" Type="http://schemas.openxmlformats.org/officeDocument/2006/relationships/hyperlink" Target="https://ithelp.ithome.com.tw/articles/10250988" TargetMode="External"/><Relationship Id="rId14" Type="http://schemas.openxmlformats.org/officeDocument/2006/relationships/hyperlink" Target="https://twgreatdaily.com/7JhhDnEBiuFnsJQVMiww.html" TargetMode="External"/><Relationship Id="rId22" Type="http://schemas.openxmlformats.org/officeDocument/2006/relationships/hyperlink" Target="https://blog.fit2cloud.com/?p=1621" TargetMode="External"/></Relationships>
</file>

<file path=ppt/notesSlides/_rels/notes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uru99.com/jmeter-element-reference.html" TargetMode="External"/><Relationship Id="rId13" Type="http://schemas.openxmlformats.org/officeDocument/2006/relationships/hyperlink" Target="https://github.com/justb4/docker-jmeter" TargetMode="External"/><Relationship Id="rId18" Type="http://schemas.openxmlformats.org/officeDocument/2006/relationships/hyperlink" Target="https://ithelp.ithome.com.tw/articles/10192397" TargetMode="External"/><Relationship Id="rId3" Type="http://schemas.openxmlformats.org/officeDocument/2006/relationships/hyperlink" Target="https://blog.csdn.net/zbj18314469395/article/details/104566755" TargetMode="External"/><Relationship Id="rId21" Type="http://schemas.openxmlformats.org/officeDocument/2006/relationships/hyperlink" Target="https://www.itread01.com/qeiyi.html" TargetMode="External"/><Relationship Id="rId7" Type="http://schemas.openxmlformats.org/officeDocument/2006/relationships/hyperlink" Target="https://ithelp.ithome.com.tw/articles/10196252" TargetMode="External"/><Relationship Id="rId12" Type="http://schemas.openxmlformats.org/officeDocument/2006/relationships/hyperlink" Target="https://iter01.com/548865.html" TargetMode="External"/><Relationship Id="rId17" Type="http://schemas.openxmlformats.org/officeDocument/2006/relationships/hyperlink" Target="https://www.twblogs.net/a/5d3f618dbd9eee51fbf91767" TargetMode="External"/><Relationship Id="rId2" Type="http://schemas.openxmlformats.org/officeDocument/2006/relationships/slide" Target="../slides/slide36.xml"/><Relationship Id="rId16" Type="http://schemas.openxmlformats.org/officeDocument/2006/relationships/hyperlink" Target="https://github.com/metersphere/jmeter-image" TargetMode="External"/><Relationship Id="rId20" Type="http://schemas.openxmlformats.org/officeDocument/2006/relationships/hyperlink" Target="https://dev.to/qainsights/jmeter-prometheus-and-grafana-integration-312n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uanlan.zhihu.com/p/37735496" TargetMode="External"/><Relationship Id="rId11" Type="http://schemas.openxmlformats.org/officeDocument/2006/relationships/hyperlink" Target="https://arophix.com/2018/04/15/setup-jenkins-with-docker/" TargetMode="External"/><Relationship Id="rId5" Type="http://schemas.openxmlformats.org/officeDocument/2006/relationships/hyperlink" Target="https://www.jianshu.com/p/69f1aa64a92b" TargetMode="External"/><Relationship Id="rId15" Type="http://schemas.openxmlformats.org/officeDocument/2006/relationships/hyperlink" Target="https://github.com/anoppe/influxdb-grafana-jmeter-docker" TargetMode="External"/><Relationship Id="rId23" Type="http://schemas.openxmlformats.org/officeDocument/2006/relationships/hyperlink" Target="https://medium.com/@ellenhuang523/a-docker-solution-to-jmeter-influxdb-grafana-performance-testing-568848de7a0f" TargetMode="External"/><Relationship Id="rId10" Type="http://schemas.openxmlformats.org/officeDocument/2006/relationships/hyperlink" Target="https://philipzheng.gitbook.io/docker_practice/dockerfile/instructions" TargetMode="External"/><Relationship Id="rId19" Type="http://schemas.openxmlformats.org/officeDocument/2006/relationships/hyperlink" Target="https://www.796t.com/article.php?id=50559" TargetMode="External"/><Relationship Id="rId4" Type="http://schemas.openxmlformats.org/officeDocument/2006/relationships/hyperlink" Target="https://www.cnblogs.com/zibinchen/p/14208930.html" TargetMode="External"/><Relationship Id="rId9" Type="http://schemas.openxmlformats.org/officeDocument/2006/relationships/hyperlink" Target="https://ithelp.ithome.com.tw/articles/10250988" TargetMode="External"/><Relationship Id="rId14" Type="http://schemas.openxmlformats.org/officeDocument/2006/relationships/hyperlink" Target="https://twgreatdaily.com/7JhhDnEBiuFnsJQVMiww.html" TargetMode="External"/><Relationship Id="rId22" Type="http://schemas.openxmlformats.org/officeDocument/2006/relationships/hyperlink" Target="https://blog.fit2cloud.com/?p=1621" TargetMode="External"/></Relationships>
</file>

<file path=ppt/notesSlides/_rels/notes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uru99.com/jmeter-element-reference.html" TargetMode="External"/><Relationship Id="rId13" Type="http://schemas.openxmlformats.org/officeDocument/2006/relationships/hyperlink" Target="https://github.com/justb4/docker-jmeter" TargetMode="External"/><Relationship Id="rId18" Type="http://schemas.openxmlformats.org/officeDocument/2006/relationships/hyperlink" Target="https://ithelp.ithome.com.tw/articles/10192397" TargetMode="External"/><Relationship Id="rId3" Type="http://schemas.openxmlformats.org/officeDocument/2006/relationships/hyperlink" Target="https://blog.csdn.net/zbj18314469395/article/details/104566755" TargetMode="External"/><Relationship Id="rId21" Type="http://schemas.openxmlformats.org/officeDocument/2006/relationships/hyperlink" Target="https://www.itread01.com/qeiyi.html" TargetMode="External"/><Relationship Id="rId7" Type="http://schemas.openxmlformats.org/officeDocument/2006/relationships/hyperlink" Target="https://ithelp.ithome.com.tw/articles/10196252" TargetMode="External"/><Relationship Id="rId12" Type="http://schemas.openxmlformats.org/officeDocument/2006/relationships/hyperlink" Target="https://iter01.com/548865.html" TargetMode="External"/><Relationship Id="rId17" Type="http://schemas.openxmlformats.org/officeDocument/2006/relationships/hyperlink" Target="https://www.twblogs.net/a/5d3f618dbd9eee51fbf91767" TargetMode="External"/><Relationship Id="rId2" Type="http://schemas.openxmlformats.org/officeDocument/2006/relationships/slide" Target="../slides/slide37.xml"/><Relationship Id="rId16" Type="http://schemas.openxmlformats.org/officeDocument/2006/relationships/hyperlink" Target="https://github.com/metersphere/jmeter-image" TargetMode="External"/><Relationship Id="rId20" Type="http://schemas.openxmlformats.org/officeDocument/2006/relationships/hyperlink" Target="https://dev.to/qainsights/jmeter-prometheus-and-grafana-integration-312n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uanlan.zhihu.com/p/37735496" TargetMode="External"/><Relationship Id="rId11" Type="http://schemas.openxmlformats.org/officeDocument/2006/relationships/hyperlink" Target="https://arophix.com/2018/04/15/setup-jenkins-with-docker/" TargetMode="External"/><Relationship Id="rId5" Type="http://schemas.openxmlformats.org/officeDocument/2006/relationships/hyperlink" Target="https://www.jianshu.com/p/69f1aa64a92b" TargetMode="External"/><Relationship Id="rId15" Type="http://schemas.openxmlformats.org/officeDocument/2006/relationships/hyperlink" Target="https://github.com/anoppe/influxdb-grafana-jmeter-docker" TargetMode="External"/><Relationship Id="rId23" Type="http://schemas.openxmlformats.org/officeDocument/2006/relationships/hyperlink" Target="https://medium.com/@ellenhuang523/a-docker-solution-to-jmeter-influxdb-grafana-performance-testing-568848de7a0f" TargetMode="External"/><Relationship Id="rId10" Type="http://schemas.openxmlformats.org/officeDocument/2006/relationships/hyperlink" Target="https://philipzheng.gitbook.io/docker_practice/dockerfile/instructions" TargetMode="External"/><Relationship Id="rId19" Type="http://schemas.openxmlformats.org/officeDocument/2006/relationships/hyperlink" Target="https://www.796t.com/article.php?id=50559" TargetMode="External"/><Relationship Id="rId4" Type="http://schemas.openxmlformats.org/officeDocument/2006/relationships/hyperlink" Target="https://www.cnblogs.com/zibinchen/p/14208930.html" TargetMode="External"/><Relationship Id="rId9" Type="http://schemas.openxmlformats.org/officeDocument/2006/relationships/hyperlink" Target="https://ithelp.ithome.com.tw/articles/10250988" TargetMode="External"/><Relationship Id="rId14" Type="http://schemas.openxmlformats.org/officeDocument/2006/relationships/hyperlink" Target="https://twgreatdaily.com/7JhhDnEBiuFnsJQVMiww.html" TargetMode="External"/><Relationship Id="rId22" Type="http://schemas.openxmlformats.org/officeDocument/2006/relationships/hyperlink" Target="https://blog.fit2cloud.com/?p=1621" TargetMode="External"/></Relationships>
</file>

<file path=ppt/notesSlides/_rels/notes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uru99.com/jmeter-element-reference.html" TargetMode="External"/><Relationship Id="rId13" Type="http://schemas.openxmlformats.org/officeDocument/2006/relationships/hyperlink" Target="https://github.com/justb4/docker-jmeter" TargetMode="External"/><Relationship Id="rId18" Type="http://schemas.openxmlformats.org/officeDocument/2006/relationships/hyperlink" Target="https://ithelp.ithome.com.tw/articles/10192397" TargetMode="External"/><Relationship Id="rId3" Type="http://schemas.openxmlformats.org/officeDocument/2006/relationships/hyperlink" Target="https://blog.csdn.net/zbj18314469395/article/details/104566755" TargetMode="External"/><Relationship Id="rId21" Type="http://schemas.openxmlformats.org/officeDocument/2006/relationships/hyperlink" Target="https://www.itread01.com/qeiyi.html" TargetMode="External"/><Relationship Id="rId7" Type="http://schemas.openxmlformats.org/officeDocument/2006/relationships/hyperlink" Target="https://ithelp.ithome.com.tw/articles/10196252" TargetMode="External"/><Relationship Id="rId12" Type="http://schemas.openxmlformats.org/officeDocument/2006/relationships/hyperlink" Target="https://iter01.com/548865.html" TargetMode="External"/><Relationship Id="rId17" Type="http://schemas.openxmlformats.org/officeDocument/2006/relationships/hyperlink" Target="https://www.twblogs.net/a/5d3f618dbd9eee51fbf91767" TargetMode="External"/><Relationship Id="rId2" Type="http://schemas.openxmlformats.org/officeDocument/2006/relationships/slide" Target="../slides/slide38.xml"/><Relationship Id="rId16" Type="http://schemas.openxmlformats.org/officeDocument/2006/relationships/hyperlink" Target="https://github.com/metersphere/jmeter-image" TargetMode="External"/><Relationship Id="rId20" Type="http://schemas.openxmlformats.org/officeDocument/2006/relationships/hyperlink" Target="https://dev.to/qainsights/jmeter-prometheus-and-grafana-integration-312n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uanlan.zhihu.com/p/37735496" TargetMode="External"/><Relationship Id="rId11" Type="http://schemas.openxmlformats.org/officeDocument/2006/relationships/hyperlink" Target="https://arophix.com/2018/04/15/setup-jenkins-with-docker/" TargetMode="External"/><Relationship Id="rId5" Type="http://schemas.openxmlformats.org/officeDocument/2006/relationships/hyperlink" Target="https://www.jianshu.com/p/69f1aa64a92b" TargetMode="External"/><Relationship Id="rId15" Type="http://schemas.openxmlformats.org/officeDocument/2006/relationships/hyperlink" Target="https://github.com/anoppe/influxdb-grafana-jmeter-docker" TargetMode="External"/><Relationship Id="rId23" Type="http://schemas.openxmlformats.org/officeDocument/2006/relationships/hyperlink" Target="https://medium.com/@ellenhuang523/a-docker-solution-to-jmeter-influxdb-grafana-performance-testing-568848de7a0f" TargetMode="External"/><Relationship Id="rId10" Type="http://schemas.openxmlformats.org/officeDocument/2006/relationships/hyperlink" Target="https://philipzheng.gitbook.io/docker_practice/dockerfile/instructions" TargetMode="External"/><Relationship Id="rId19" Type="http://schemas.openxmlformats.org/officeDocument/2006/relationships/hyperlink" Target="https://www.796t.com/article.php?id=50559" TargetMode="External"/><Relationship Id="rId4" Type="http://schemas.openxmlformats.org/officeDocument/2006/relationships/hyperlink" Target="https://www.cnblogs.com/zibinchen/p/14208930.html" TargetMode="External"/><Relationship Id="rId9" Type="http://schemas.openxmlformats.org/officeDocument/2006/relationships/hyperlink" Target="https://ithelp.ithome.com.tw/articles/10250988" TargetMode="External"/><Relationship Id="rId14" Type="http://schemas.openxmlformats.org/officeDocument/2006/relationships/hyperlink" Target="https://twgreatdaily.com/7JhhDnEBiuFnsJQVMiww.html" TargetMode="External"/><Relationship Id="rId22" Type="http://schemas.openxmlformats.org/officeDocument/2006/relationships/hyperlink" Target="https://blog.fit2cloud.com/?p=1621" TargetMode="External"/></Relationships>
</file>

<file path=ppt/notesSlides/_rels/notes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uru99.com/jmeter-element-reference.html" TargetMode="External"/><Relationship Id="rId13" Type="http://schemas.openxmlformats.org/officeDocument/2006/relationships/hyperlink" Target="https://github.com/justb4/docker-jmeter" TargetMode="External"/><Relationship Id="rId18" Type="http://schemas.openxmlformats.org/officeDocument/2006/relationships/hyperlink" Target="https://ithelp.ithome.com.tw/articles/10192397" TargetMode="External"/><Relationship Id="rId3" Type="http://schemas.openxmlformats.org/officeDocument/2006/relationships/hyperlink" Target="https://blog.csdn.net/zbj18314469395/article/details/104566755" TargetMode="External"/><Relationship Id="rId21" Type="http://schemas.openxmlformats.org/officeDocument/2006/relationships/hyperlink" Target="https://www.itread01.com/qeiyi.html" TargetMode="External"/><Relationship Id="rId7" Type="http://schemas.openxmlformats.org/officeDocument/2006/relationships/hyperlink" Target="https://ithelp.ithome.com.tw/articles/10196252" TargetMode="External"/><Relationship Id="rId12" Type="http://schemas.openxmlformats.org/officeDocument/2006/relationships/hyperlink" Target="https://iter01.com/548865.html" TargetMode="External"/><Relationship Id="rId17" Type="http://schemas.openxmlformats.org/officeDocument/2006/relationships/hyperlink" Target="https://www.twblogs.net/a/5d3f618dbd9eee51fbf91767" TargetMode="External"/><Relationship Id="rId2" Type="http://schemas.openxmlformats.org/officeDocument/2006/relationships/slide" Target="../slides/slide39.xml"/><Relationship Id="rId16" Type="http://schemas.openxmlformats.org/officeDocument/2006/relationships/hyperlink" Target="https://github.com/metersphere/jmeter-image" TargetMode="External"/><Relationship Id="rId20" Type="http://schemas.openxmlformats.org/officeDocument/2006/relationships/hyperlink" Target="https://dev.to/qainsights/jmeter-prometheus-and-grafana-integration-312n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uanlan.zhihu.com/p/37735496" TargetMode="External"/><Relationship Id="rId11" Type="http://schemas.openxmlformats.org/officeDocument/2006/relationships/hyperlink" Target="https://arophix.com/2018/04/15/setup-jenkins-with-docker/" TargetMode="External"/><Relationship Id="rId5" Type="http://schemas.openxmlformats.org/officeDocument/2006/relationships/hyperlink" Target="https://www.jianshu.com/p/69f1aa64a92b" TargetMode="External"/><Relationship Id="rId15" Type="http://schemas.openxmlformats.org/officeDocument/2006/relationships/hyperlink" Target="https://github.com/anoppe/influxdb-grafana-jmeter-docker" TargetMode="External"/><Relationship Id="rId23" Type="http://schemas.openxmlformats.org/officeDocument/2006/relationships/hyperlink" Target="https://medium.com/@ellenhuang523/a-docker-solution-to-jmeter-influxdb-grafana-performance-testing-568848de7a0f" TargetMode="External"/><Relationship Id="rId10" Type="http://schemas.openxmlformats.org/officeDocument/2006/relationships/hyperlink" Target="https://philipzheng.gitbook.io/docker_practice/dockerfile/instructions" TargetMode="External"/><Relationship Id="rId19" Type="http://schemas.openxmlformats.org/officeDocument/2006/relationships/hyperlink" Target="https://www.796t.com/article.php?id=50559" TargetMode="External"/><Relationship Id="rId4" Type="http://schemas.openxmlformats.org/officeDocument/2006/relationships/hyperlink" Target="https://www.cnblogs.com/zibinchen/p/14208930.html" TargetMode="External"/><Relationship Id="rId9" Type="http://schemas.openxmlformats.org/officeDocument/2006/relationships/hyperlink" Target="https://ithelp.ithome.com.tw/articles/10250988" TargetMode="External"/><Relationship Id="rId14" Type="http://schemas.openxmlformats.org/officeDocument/2006/relationships/hyperlink" Target="https://twgreatdaily.com/7JhhDnEBiuFnsJQVMiww.html" TargetMode="External"/><Relationship Id="rId22" Type="http://schemas.openxmlformats.org/officeDocument/2006/relationships/hyperlink" Target="https://blog.fit2cloud.com/?p=1621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uru99.com/jmeter-element-reference.html" TargetMode="External"/><Relationship Id="rId13" Type="http://schemas.openxmlformats.org/officeDocument/2006/relationships/hyperlink" Target="https://github.com/justb4/docker-jmeter" TargetMode="External"/><Relationship Id="rId18" Type="http://schemas.openxmlformats.org/officeDocument/2006/relationships/hyperlink" Target="https://ithelp.ithome.com.tw/articles/10192397" TargetMode="External"/><Relationship Id="rId3" Type="http://schemas.openxmlformats.org/officeDocument/2006/relationships/hyperlink" Target="https://blog.csdn.net/zbj18314469395/article/details/104566755" TargetMode="External"/><Relationship Id="rId21" Type="http://schemas.openxmlformats.org/officeDocument/2006/relationships/hyperlink" Target="https://www.itread01.com/qeiyi.html" TargetMode="External"/><Relationship Id="rId7" Type="http://schemas.openxmlformats.org/officeDocument/2006/relationships/hyperlink" Target="https://ithelp.ithome.com.tw/articles/10196252" TargetMode="External"/><Relationship Id="rId12" Type="http://schemas.openxmlformats.org/officeDocument/2006/relationships/hyperlink" Target="https://iter01.com/548865.html" TargetMode="External"/><Relationship Id="rId17" Type="http://schemas.openxmlformats.org/officeDocument/2006/relationships/hyperlink" Target="https://www.twblogs.net/a/5d3f618dbd9eee51fbf91767" TargetMode="External"/><Relationship Id="rId2" Type="http://schemas.openxmlformats.org/officeDocument/2006/relationships/slide" Target="../slides/slide40.xml"/><Relationship Id="rId16" Type="http://schemas.openxmlformats.org/officeDocument/2006/relationships/hyperlink" Target="https://github.com/metersphere/jmeter-image" TargetMode="External"/><Relationship Id="rId20" Type="http://schemas.openxmlformats.org/officeDocument/2006/relationships/hyperlink" Target="https://dev.to/qainsights/jmeter-prometheus-and-grafana-integration-312n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uanlan.zhihu.com/p/37735496" TargetMode="External"/><Relationship Id="rId11" Type="http://schemas.openxmlformats.org/officeDocument/2006/relationships/hyperlink" Target="https://arophix.com/2018/04/15/setup-jenkins-with-docker/" TargetMode="External"/><Relationship Id="rId5" Type="http://schemas.openxmlformats.org/officeDocument/2006/relationships/hyperlink" Target="https://www.jianshu.com/p/69f1aa64a92b" TargetMode="External"/><Relationship Id="rId15" Type="http://schemas.openxmlformats.org/officeDocument/2006/relationships/hyperlink" Target="https://github.com/anoppe/influxdb-grafana-jmeter-docker" TargetMode="External"/><Relationship Id="rId23" Type="http://schemas.openxmlformats.org/officeDocument/2006/relationships/hyperlink" Target="https://medium.com/@ellenhuang523/a-docker-solution-to-jmeter-influxdb-grafana-performance-testing-568848de7a0f" TargetMode="External"/><Relationship Id="rId10" Type="http://schemas.openxmlformats.org/officeDocument/2006/relationships/hyperlink" Target="https://philipzheng.gitbook.io/docker_practice/dockerfile/instructions" TargetMode="External"/><Relationship Id="rId19" Type="http://schemas.openxmlformats.org/officeDocument/2006/relationships/hyperlink" Target="https://www.796t.com/article.php?id=50559" TargetMode="External"/><Relationship Id="rId4" Type="http://schemas.openxmlformats.org/officeDocument/2006/relationships/hyperlink" Target="https://www.cnblogs.com/zibinchen/p/14208930.html" TargetMode="External"/><Relationship Id="rId9" Type="http://schemas.openxmlformats.org/officeDocument/2006/relationships/hyperlink" Target="https://ithelp.ithome.com.tw/articles/10250988" TargetMode="External"/><Relationship Id="rId14" Type="http://schemas.openxmlformats.org/officeDocument/2006/relationships/hyperlink" Target="https://twgreatdaily.com/7JhhDnEBiuFnsJQVMiww.html" TargetMode="External"/><Relationship Id="rId22" Type="http://schemas.openxmlformats.org/officeDocument/2006/relationships/hyperlink" Target="https://blog.fit2cloud.com/?p=1621" TargetMode="External"/></Relationships>
</file>

<file path=ppt/notesSlides/_rels/notes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uru99.com/jmeter-element-reference.html" TargetMode="External"/><Relationship Id="rId13" Type="http://schemas.openxmlformats.org/officeDocument/2006/relationships/hyperlink" Target="https://github.com/justb4/docker-jmeter" TargetMode="External"/><Relationship Id="rId18" Type="http://schemas.openxmlformats.org/officeDocument/2006/relationships/hyperlink" Target="https://ithelp.ithome.com.tw/articles/10192397" TargetMode="External"/><Relationship Id="rId3" Type="http://schemas.openxmlformats.org/officeDocument/2006/relationships/hyperlink" Target="https://blog.csdn.net/zbj18314469395/article/details/104566755" TargetMode="External"/><Relationship Id="rId21" Type="http://schemas.openxmlformats.org/officeDocument/2006/relationships/hyperlink" Target="https://www.itread01.com/qeiyi.html" TargetMode="External"/><Relationship Id="rId7" Type="http://schemas.openxmlformats.org/officeDocument/2006/relationships/hyperlink" Target="https://ithelp.ithome.com.tw/articles/10196252" TargetMode="External"/><Relationship Id="rId12" Type="http://schemas.openxmlformats.org/officeDocument/2006/relationships/hyperlink" Target="https://iter01.com/548865.html" TargetMode="External"/><Relationship Id="rId17" Type="http://schemas.openxmlformats.org/officeDocument/2006/relationships/hyperlink" Target="https://www.twblogs.net/a/5d3f618dbd9eee51fbf91767" TargetMode="External"/><Relationship Id="rId2" Type="http://schemas.openxmlformats.org/officeDocument/2006/relationships/slide" Target="../slides/slide41.xml"/><Relationship Id="rId16" Type="http://schemas.openxmlformats.org/officeDocument/2006/relationships/hyperlink" Target="https://github.com/metersphere/jmeter-image" TargetMode="External"/><Relationship Id="rId20" Type="http://schemas.openxmlformats.org/officeDocument/2006/relationships/hyperlink" Target="https://dev.to/qainsights/jmeter-prometheus-and-grafana-integration-312n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uanlan.zhihu.com/p/37735496" TargetMode="External"/><Relationship Id="rId11" Type="http://schemas.openxmlformats.org/officeDocument/2006/relationships/hyperlink" Target="https://arophix.com/2018/04/15/setup-jenkins-with-docker/" TargetMode="External"/><Relationship Id="rId5" Type="http://schemas.openxmlformats.org/officeDocument/2006/relationships/hyperlink" Target="https://www.jianshu.com/p/69f1aa64a92b" TargetMode="External"/><Relationship Id="rId15" Type="http://schemas.openxmlformats.org/officeDocument/2006/relationships/hyperlink" Target="https://github.com/anoppe/influxdb-grafana-jmeter-docker" TargetMode="External"/><Relationship Id="rId23" Type="http://schemas.openxmlformats.org/officeDocument/2006/relationships/hyperlink" Target="https://medium.com/@ellenhuang523/a-docker-solution-to-jmeter-influxdb-grafana-performance-testing-568848de7a0f" TargetMode="External"/><Relationship Id="rId10" Type="http://schemas.openxmlformats.org/officeDocument/2006/relationships/hyperlink" Target="https://philipzheng.gitbook.io/docker_practice/dockerfile/instructions" TargetMode="External"/><Relationship Id="rId19" Type="http://schemas.openxmlformats.org/officeDocument/2006/relationships/hyperlink" Target="https://www.796t.com/article.php?id=50559" TargetMode="External"/><Relationship Id="rId4" Type="http://schemas.openxmlformats.org/officeDocument/2006/relationships/hyperlink" Target="https://www.cnblogs.com/zibinchen/p/14208930.html" TargetMode="External"/><Relationship Id="rId9" Type="http://schemas.openxmlformats.org/officeDocument/2006/relationships/hyperlink" Target="https://ithelp.ithome.com.tw/articles/10250988" TargetMode="External"/><Relationship Id="rId14" Type="http://schemas.openxmlformats.org/officeDocument/2006/relationships/hyperlink" Target="https://twgreatdaily.com/7JhhDnEBiuFnsJQVMiww.html" TargetMode="External"/><Relationship Id="rId22" Type="http://schemas.openxmlformats.org/officeDocument/2006/relationships/hyperlink" Target="https://blog.fit2cloud.com/?p=1621" TargetMode="External"/></Relationships>
</file>

<file path=ppt/notesSlides/_rels/notes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uru99.com/jmeter-element-reference.html" TargetMode="External"/><Relationship Id="rId13" Type="http://schemas.openxmlformats.org/officeDocument/2006/relationships/hyperlink" Target="https://github.com/justb4/docker-jmeter" TargetMode="External"/><Relationship Id="rId18" Type="http://schemas.openxmlformats.org/officeDocument/2006/relationships/hyperlink" Target="https://ithelp.ithome.com.tw/articles/10192397" TargetMode="External"/><Relationship Id="rId3" Type="http://schemas.openxmlformats.org/officeDocument/2006/relationships/hyperlink" Target="https://blog.csdn.net/zbj18314469395/article/details/104566755" TargetMode="External"/><Relationship Id="rId21" Type="http://schemas.openxmlformats.org/officeDocument/2006/relationships/hyperlink" Target="https://www.itread01.com/qeiyi.html" TargetMode="External"/><Relationship Id="rId7" Type="http://schemas.openxmlformats.org/officeDocument/2006/relationships/hyperlink" Target="https://ithelp.ithome.com.tw/articles/10196252" TargetMode="External"/><Relationship Id="rId12" Type="http://schemas.openxmlformats.org/officeDocument/2006/relationships/hyperlink" Target="https://iter01.com/548865.html" TargetMode="External"/><Relationship Id="rId17" Type="http://schemas.openxmlformats.org/officeDocument/2006/relationships/hyperlink" Target="https://www.twblogs.net/a/5d3f618dbd9eee51fbf91767" TargetMode="External"/><Relationship Id="rId2" Type="http://schemas.openxmlformats.org/officeDocument/2006/relationships/slide" Target="../slides/slide42.xml"/><Relationship Id="rId16" Type="http://schemas.openxmlformats.org/officeDocument/2006/relationships/hyperlink" Target="https://github.com/metersphere/jmeter-image" TargetMode="External"/><Relationship Id="rId20" Type="http://schemas.openxmlformats.org/officeDocument/2006/relationships/hyperlink" Target="https://dev.to/qainsights/jmeter-prometheus-and-grafana-integration-312n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uanlan.zhihu.com/p/37735496" TargetMode="External"/><Relationship Id="rId11" Type="http://schemas.openxmlformats.org/officeDocument/2006/relationships/hyperlink" Target="https://arophix.com/2018/04/15/setup-jenkins-with-docker/" TargetMode="External"/><Relationship Id="rId5" Type="http://schemas.openxmlformats.org/officeDocument/2006/relationships/hyperlink" Target="https://www.jianshu.com/p/69f1aa64a92b" TargetMode="External"/><Relationship Id="rId15" Type="http://schemas.openxmlformats.org/officeDocument/2006/relationships/hyperlink" Target="https://github.com/anoppe/influxdb-grafana-jmeter-docker" TargetMode="External"/><Relationship Id="rId23" Type="http://schemas.openxmlformats.org/officeDocument/2006/relationships/hyperlink" Target="https://medium.com/@ellenhuang523/a-docker-solution-to-jmeter-influxdb-grafana-performance-testing-568848de7a0f" TargetMode="External"/><Relationship Id="rId10" Type="http://schemas.openxmlformats.org/officeDocument/2006/relationships/hyperlink" Target="https://philipzheng.gitbook.io/docker_practice/dockerfile/instructions" TargetMode="External"/><Relationship Id="rId19" Type="http://schemas.openxmlformats.org/officeDocument/2006/relationships/hyperlink" Target="https://www.796t.com/article.php?id=50559" TargetMode="External"/><Relationship Id="rId4" Type="http://schemas.openxmlformats.org/officeDocument/2006/relationships/hyperlink" Target="https://www.cnblogs.com/zibinchen/p/14208930.html" TargetMode="External"/><Relationship Id="rId9" Type="http://schemas.openxmlformats.org/officeDocument/2006/relationships/hyperlink" Target="https://ithelp.ithome.com.tw/articles/10250988" TargetMode="External"/><Relationship Id="rId14" Type="http://schemas.openxmlformats.org/officeDocument/2006/relationships/hyperlink" Target="https://twgreatdaily.com/7JhhDnEBiuFnsJQVMiww.html" TargetMode="External"/><Relationship Id="rId22" Type="http://schemas.openxmlformats.org/officeDocument/2006/relationships/hyperlink" Target="https://blog.fit2cloud.com/?p=1621" TargetMode="External"/></Relationships>
</file>

<file path=ppt/notesSlides/_rels/notes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uru99.com/jmeter-element-reference.html" TargetMode="External"/><Relationship Id="rId13" Type="http://schemas.openxmlformats.org/officeDocument/2006/relationships/hyperlink" Target="https://github.com/justb4/docker-jmeter" TargetMode="External"/><Relationship Id="rId18" Type="http://schemas.openxmlformats.org/officeDocument/2006/relationships/hyperlink" Target="https://ithelp.ithome.com.tw/articles/10192397" TargetMode="External"/><Relationship Id="rId3" Type="http://schemas.openxmlformats.org/officeDocument/2006/relationships/hyperlink" Target="https://blog.csdn.net/zbj18314469395/article/details/104566755" TargetMode="External"/><Relationship Id="rId21" Type="http://schemas.openxmlformats.org/officeDocument/2006/relationships/hyperlink" Target="https://www.itread01.com/qeiyi.html" TargetMode="External"/><Relationship Id="rId7" Type="http://schemas.openxmlformats.org/officeDocument/2006/relationships/hyperlink" Target="https://ithelp.ithome.com.tw/articles/10196252" TargetMode="External"/><Relationship Id="rId12" Type="http://schemas.openxmlformats.org/officeDocument/2006/relationships/hyperlink" Target="https://iter01.com/548865.html" TargetMode="External"/><Relationship Id="rId17" Type="http://schemas.openxmlformats.org/officeDocument/2006/relationships/hyperlink" Target="https://www.twblogs.net/a/5d3f618dbd9eee51fbf91767" TargetMode="External"/><Relationship Id="rId2" Type="http://schemas.openxmlformats.org/officeDocument/2006/relationships/slide" Target="../slides/slide43.xml"/><Relationship Id="rId16" Type="http://schemas.openxmlformats.org/officeDocument/2006/relationships/hyperlink" Target="https://github.com/metersphere/jmeter-image" TargetMode="External"/><Relationship Id="rId20" Type="http://schemas.openxmlformats.org/officeDocument/2006/relationships/hyperlink" Target="https://dev.to/qainsights/jmeter-prometheus-and-grafana-integration-312n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uanlan.zhihu.com/p/37735496" TargetMode="External"/><Relationship Id="rId11" Type="http://schemas.openxmlformats.org/officeDocument/2006/relationships/hyperlink" Target="https://arophix.com/2018/04/15/setup-jenkins-with-docker/" TargetMode="External"/><Relationship Id="rId5" Type="http://schemas.openxmlformats.org/officeDocument/2006/relationships/hyperlink" Target="https://www.jianshu.com/p/69f1aa64a92b" TargetMode="External"/><Relationship Id="rId15" Type="http://schemas.openxmlformats.org/officeDocument/2006/relationships/hyperlink" Target="https://github.com/anoppe/influxdb-grafana-jmeter-docker" TargetMode="External"/><Relationship Id="rId23" Type="http://schemas.openxmlformats.org/officeDocument/2006/relationships/hyperlink" Target="https://medium.com/@ellenhuang523/a-docker-solution-to-jmeter-influxdb-grafana-performance-testing-568848de7a0f" TargetMode="External"/><Relationship Id="rId10" Type="http://schemas.openxmlformats.org/officeDocument/2006/relationships/hyperlink" Target="https://philipzheng.gitbook.io/docker_practice/dockerfile/instructions" TargetMode="External"/><Relationship Id="rId19" Type="http://schemas.openxmlformats.org/officeDocument/2006/relationships/hyperlink" Target="https://www.796t.com/article.php?id=50559" TargetMode="External"/><Relationship Id="rId4" Type="http://schemas.openxmlformats.org/officeDocument/2006/relationships/hyperlink" Target="https://www.cnblogs.com/zibinchen/p/14208930.html" TargetMode="External"/><Relationship Id="rId9" Type="http://schemas.openxmlformats.org/officeDocument/2006/relationships/hyperlink" Target="https://ithelp.ithome.com.tw/articles/10250988" TargetMode="External"/><Relationship Id="rId14" Type="http://schemas.openxmlformats.org/officeDocument/2006/relationships/hyperlink" Target="https://twgreatdaily.com/7JhhDnEBiuFnsJQVMiww.html" TargetMode="External"/><Relationship Id="rId22" Type="http://schemas.openxmlformats.org/officeDocument/2006/relationships/hyperlink" Target="https://blog.fit2cloud.com/?p=1621" TargetMode="External"/></Relationships>
</file>

<file path=ppt/notesSlides/_rels/notes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uru99.com/jmeter-element-reference.html" TargetMode="External"/><Relationship Id="rId13" Type="http://schemas.openxmlformats.org/officeDocument/2006/relationships/hyperlink" Target="https://github.com/justb4/docker-jmeter" TargetMode="External"/><Relationship Id="rId18" Type="http://schemas.openxmlformats.org/officeDocument/2006/relationships/hyperlink" Target="https://ithelp.ithome.com.tw/articles/10192397" TargetMode="External"/><Relationship Id="rId3" Type="http://schemas.openxmlformats.org/officeDocument/2006/relationships/hyperlink" Target="https://blog.csdn.net/zbj18314469395/article/details/104566755" TargetMode="External"/><Relationship Id="rId21" Type="http://schemas.openxmlformats.org/officeDocument/2006/relationships/hyperlink" Target="https://www.itread01.com/qeiyi.html" TargetMode="External"/><Relationship Id="rId7" Type="http://schemas.openxmlformats.org/officeDocument/2006/relationships/hyperlink" Target="https://ithelp.ithome.com.tw/articles/10196252" TargetMode="External"/><Relationship Id="rId12" Type="http://schemas.openxmlformats.org/officeDocument/2006/relationships/hyperlink" Target="https://iter01.com/548865.html" TargetMode="External"/><Relationship Id="rId17" Type="http://schemas.openxmlformats.org/officeDocument/2006/relationships/hyperlink" Target="https://www.twblogs.net/a/5d3f618dbd9eee51fbf91767" TargetMode="External"/><Relationship Id="rId2" Type="http://schemas.openxmlformats.org/officeDocument/2006/relationships/slide" Target="../slides/slide44.xml"/><Relationship Id="rId16" Type="http://schemas.openxmlformats.org/officeDocument/2006/relationships/hyperlink" Target="https://github.com/metersphere/jmeter-image" TargetMode="External"/><Relationship Id="rId20" Type="http://schemas.openxmlformats.org/officeDocument/2006/relationships/hyperlink" Target="https://dev.to/qainsights/jmeter-prometheus-and-grafana-integration-312n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uanlan.zhihu.com/p/37735496" TargetMode="External"/><Relationship Id="rId11" Type="http://schemas.openxmlformats.org/officeDocument/2006/relationships/hyperlink" Target="https://arophix.com/2018/04/15/setup-jenkins-with-docker/" TargetMode="External"/><Relationship Id="rId5" Type="http://schemas.openxmlformats.org/officeDocument/2006/relationships/hyperlink" Target="https://www.jianshu.com/p/69f1aa64a92b" TargetMode="External"/><Relationship Id="rId15" Type="http://schemas.openxmlformats.org/officeDocument/2006/relationships/hyperlink" Target="https://github.com/anoppe/influxdb-grafana-jmeter-docker" TargetMode="External"/><Relationship Id="rId23" Type="http://schemas.openxmlformats.org/officeDocument/2006/relationships/hyperlink" Target="https://medium.com/@ellenhuang523/a-docker-solution-to-jmeter-influxdb-grafana-performance-testing-568848de7a0f" TargetMode="External"/><Relationship Id="rId10" Type="http://schemas.openxmlformats.org/officeDocument/2006/relationships/hyperlink" Target="https://philipzheng.gitbook.io/docker_practice/dockerfile/instructions" TargetMode="External"/><Relationship Id="rId19" Type="http://schemas.openxmlformats.org/officeDocument/2006/relationships/hyperlink" Target="https://www.796t.com/article.php?id=50559" TargetMode="External"/><Relationship Id="rId4" Type="http://schemas.openxmlformats.org/officeDocument/2006/relationships/hyperlink" Target="https://www.cnblogs.com/zibinchen/p/14208930.html" TargetMode="External"/><Relationship Id="rId9" Type="http://schemas.openxmlformats.org/officeDocument/2006/relationships/hyperlink" Target="https://ithelp.ithome.com.tw/articles/10250988" TargetMode="External"/><Relationship Id="rId14" Type="http://schemas.openxmlformats.org/officeDocument/2006/relationships/hyperlink" Target="https://twgreatdaily.com/7JhhDnEBiuFnsJQVMiww.html" TargetMode="External"/><Relationship Id="rId22" Type="http://schemas.openxmlformats.org/officeDocument/2006/relationships/hyperlink" Target="https://blog.fit2cloud.com/?p=1621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0e0b403c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运行E:\jmeter\script_smoke下面的.jmx脚本，生成.jtl文件放入 E:\jmeter\report_smoke文件中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然后ant再利用指定的.xsl文件(build_smoke_report.xml定义)去解析.jtl文件，生成对应的html文件放入E:\jmeter\report_smoke中。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简写就是：跑完结果后，.xsl文件把.jtl文件转化成直观的html报告。</a:t>
            </a:r>
            <a:endParaRPr/>
          </a:p>
        </p:txBody>
      </p:sp>
      <p:sp>
        <p:nvSpPr>
          <p:cNvPr id="109" name="Google Shape;109;ge0e0b403c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0e0b403c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运行E:\jmeter\script_smoke下面的.jmx脚本，生成.jtl文件放入 E:\jmeter\report_smoke文件中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然后ant再利用指定的.xsl文件(build_smoke_report.xml定义)去解析.jtl文件，生成对应的html文件放入E:\jmeter\report_smoke中。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简写就是：跑完结果后，.xsl文件把.jtl文件转化成直观的html报告。</a:t>
            </a:r>
            <a:endParaRPr/>
          </a:p>
        </p:txBody>
      </p:sp>
      <p:sp>
        <p:nvSpPr>
          <p:cNvPr id="116" name="Google Shape;116;ge0e0b403c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0e0b403c6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运行E:\jmeter\script_smoke下面的.jmx脚本，生成.jtl文件放入 E:\jmeter\report_smoke文件中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然后ant再利用指定的.xsl文件(build_smoke_report.xml定义)去解析.jtl文件，生成对应的html文件放入E:\jmeter\report_smoke中。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简写就是：跑完结果后，.xsl文件把.jtl文件转化成直观的html报告。</a:t>
            </a:r>
            <a:endParaRPr/>
          </a:p>
        </p:txBody>
      </p:sp>
      <p:sp>
        <p:nvSpPr>
          <p:cNvPr id="123" name="Google Shape;123;ge0e0b403c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0e0b403c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运行E:\jmeter\script_smoke下面的.jmx脚本，生成.jtl文件放入 E:\jmeter\report_smoke文件中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然后ant再利用指定的.xsl文件(build_smoke_report.xml定义)去解析.jtl文件，生成对应的html文件放入E:\jmeter\report_smoke中。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简写就是：跑完结果后，.xsl文件把.jtl文件转化成直观的html报告。</a:t>
            </a:r>
            <a:endParaRPr/>
          </a:p>
        </p:txBody>
      </p:sp>
      <p:sp>
        <p:nvSpPr>
          <p:cNvPr id="131" name="Google Shape;131;ge0e0b403c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0e0b403c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运行E:\jmeter\script_smoke下面的.jmx脚本，生成.jtl文件放入 E:\jmeter\report_smoke文件中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然后ant再利用指定的.xsl文件(build_smoke_report.xml定义)去解析.jtl文件，生成对应的html文件放入E:\jmeter\report_smoke中。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简写就是：跑完结果后，.xsl文件把.jtl文件转化成直观的html报告。</a:t>
            </a:r>
            <a:endParaRPr/>
          </a:p>
        </p:txBody>
      </p:sp>
      <p:sp>
        <p:nvSpPr>
          <p:cNvPr id="138" name="Google Shape;138;ge0e0b403c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0e0b403c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运行E:\jmeter\script_smoke下面的.jmx脚本，生成.jtl文件放入 E:\jmeter\report_smoke文件中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然后ant再利用指定的.xsl文件(build_smoke_report.xml定义)去解析.jtl文件，生成对应的html文件放入E:\jmeter\report_smoke中。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简写就是：跑完结果后，.xsl文件把.jtl文件转化成直观的html报告。</a:t>
            </a:r>
            <a:endParaRPr/>
          </a:p>
        </p:txBody>
      </p:sp>
      <p:sp>
        <p:nvSpPr>
          <p:cNvPr id="145" name="Google Shape;145;ge0e0b403c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0e0b403c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运行E:\jmeter\script_smoke下面的.jmx脚本，生成.jtl文件放入 E:\jmeter\report_smoke文件中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然后ant再利用指定的.xsl文件(build_smoke_report.xml定义)去解析.jtl文件，生成对应的html文件放入E:\jmeter\report_smoke中。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简写就是：跑完结果后，.xsl文件把.jtl文件转化成直观的html报告。</a:t>
            </a:r>
            <a:endParaRPr/>
          </a:p>
        </p:txBody>
      </p:sp>
      <p:sp>
        <p:nvSpPr>
          <p:cNvPr id="152" name="Google Shape;152;ge0e0b403c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0e0b403c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运行E:\jmeter\script_smoke下面的.jmx脚本，生成.jtl文件放入 E:\jmeter\report_smoke文件中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然后ant再利用指定的.xsl文件(build_smoke_report.xml定义)去解析.jtl文件，生成对应的html文件放入E:\jmeter\report_smoke中。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简写就是：跑完结果后，.xsl文件把.jtl文件转化成直观的html报告。</a:t>
            </a:r>
            <a:endParaRPr/>
          </a:p>
        </p:txBody>
      </p:sp>
      <p:sp>
        <p:nvSpPr>
          <p:cNvPr id="159" name="Google Shape;159;ge0e0b403c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0e0b4047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350" b="1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https://www.guru99.com/introduction-to-jmeter.html</a:t>
            </a:r>
            <a:endParaRPr sz="1350"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您是否曾經測試過網絡服務器以了解它的工作效率？ Web 服務器可以處理多少並發用戶？ 假設有一天，您的老闆要求您為 100 個用戶對 www.google.com 進行性能測試。你會怎麼辦？</a:t>
            </a:r>
            <a:endParaRPr sz="135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highlight>
                  <a:srgbClr val="FFFFFF"/>
                </a:highlight>
              </a:rPr>
              <a:t>同時=相同的動作，相同的時間。 “每個人都在3、2、1，現在按回車鍵！”在Microfocus LoadRunner中，這由稱為集合點的概念表示。</a:t>
            </a:r>
            <a:endParaRPr sz="12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highlight>
                  <a:srgbClr val="FFFFFF"/>
                </a:highlight>
              </a:rPr>
              <a:t>並發=在相同的時間範圍內操作，但每個操作都獨立於一組操作。</a:t>
            </a:r>
            <a:endParaRPr sz="12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endParaRPr sz="12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開源許可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：JMeter 完全免費，允許開發者使用源代碼進行開發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友好的圖形用戶界面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：JMeter 非常易於使用，無需花時間熟悉它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平台無關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：JMeter 是 100% 純 Java 桌面應用程序。所以它可以在多個平台上運行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完整的多線程框架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。JMeter 允許通過單獨的線程組並發和同時採樣不同的功能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可視化測試結果：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測試結果可以以不同的格式顯示，例如圖表、表格、樹和日誌文件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輕鬆安裝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：您只需複制並運行 *.bat 文件即可運行 JMeter。無需安裝。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高度可擴展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：您可以編寫自己的測試。JMeter 還支持可視化插件，允許您擴展您的測試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多種測試策略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：JMeter支持</a:t>
            </a:r>
            <a:r>
              <a:rPr lang="en-US">
                <a:solidFill>
                  <a:srgbClr val="04B8E6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負載測試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、分佈式測試、</a:t>
            </a:r>
            <a:r>
              <a:rPr lang="en-US">
                <a:solidFill>
                  <a:srgbClr val="04B8E6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功能測試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等多種測試策略。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模擬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：JMeter 可以使用並發線程模擬多個用戶，對測試中的 Web 應用程序造成沉重的負載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支持多協議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：JMeter 不僅支持 Web 應用程序測試，還評估數據庫服務器性能。JMeter 支持 HTTP、JDBC、LDAP、SOAP、JMS 和 FTP 等所有基本協議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記錄和回放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-在瀏覽器上</a:t>
            </a: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記錄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用戶活動並使用 JMeter 在 Web 應用程序中模擬它們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腳本測試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：Jmeter 可以與 Bean Shell 和</a:t>
            </a:r>
            <a:r>
              <a:rPr lang="en-US">
                <a:solidFill>
                  <a:srgbClr val="04B8E6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Selenium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集成以進行自動化測試。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2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endParaRPr sz="135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en-US" sz="1350" b="1">
                <a:solidFill>
                  <a:srgbClr val="222222"/>
                </a:solidFill>
                <a:highlight>
                  <a:srgbClr val="FFFFFF"/>
                </a:highlight>
              </a:rPr>
              <a:t>Open source license</a:t>
            </a:r>
            <a:r>
              <a:rPr lang="en-US" sz="1350">
                <a:solidFill>
                  <a:srgbClr val="222222"/>
                </a:solidFill>
                <a:highlight>
                  <a:srgbClr val="FFFFFF"/>
                </a:highlight>
              </a:rPr>
              <a:t>: JMeter is totally free,  allows developer use the source code for the development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en-US" sz="1350" b="1">
                <a:solidFill>
                  <a:srgbClr val="222222"/>
                </a:solidFill>
                <a:highlight>
                  <a:srgbClr val="FFFFFF"/>
                </a:highlight>
              </a:rPr>
              <a:t>Friendly GUI</a:t>
            </a:r>
            <a:r>
              <a:rPr lang="en-US" sz="1350">
                <a:solidFill>
                  <a:srgbClr val="222222"/>
                </a:solidFill>
                <a:highlight>
                  <a:srgbClr val="FFFFFF"/>
                </a:highlight>
              </a:rPr>
              <a:t>: JMeter is extremely easy to use and doesn't take time to get familiar with it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en-US" sz="1350" b="1">
                <a:solidFill>
                  <a:srgbClr val="222222"/>
                </a:solidFill>
                <a:highlight>
                  <a:srgbClr val="FFFFFF"/>
                </a:highlight>
              </a:rPr>
              <a:t>Platform independent</a:t>
            </a:r>
            <a:r>
              <a:rPr lang="en-US" sz="1350">
                <a:solidFill>
                  <a:srgbClr val="222222"/>
                </a:solidFill>
                <a:highlight>
                  <a:srgbClr val="FFFFFF"/>
                </a:highlight>
              </a:rPr>
              <a:t>: JMeter is 100% pure Java desktop application. So it can run on multiple platforms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en-US" sz="1350" b="1">
                <a:solidFill>
                  <a:srgbClr val="222222"/>
                </a:solidFill>
                <a:highlight>
                  <a:srgbClr val="FFFFFF"/>
                </a:highlight>
              </a:rPr>
              <a:t>Full multithreading framework</a:t>
            </a:r>
            <a:r>
              <a:rPr lang="en-US" sz="1350">
                <a:solidFill>
                  <a:srgbClr val="222222"/>
                </a:solidFill>
                <a:highlight>
                  <a:srgbClr val="FFFFFF"/>
                </a:highlight>
              </a:rPr>
              <a:t>. JMeter allows concurrent and simultaneous sampling of different functions by a separate thread group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en-US" sz="1350" b="1">
                <a:solidFill>
                  <a:srgbClr val="222222"/>
                </a:solidFill>
                <a:highlight>
                  <a:srgbClr val="FFFFFF"/>
                </a:highlight>
              </a:rPr>
              <a:t>Visualize Test Result:</a:t>
            </a:r>
            <a:r>
              <a:rPr lang="en-US" sz="1350">
                <a:solidFill>
                  <a:srgbClr val="222222"/>
                </a:solidFill>
                <a:highlight>
                  <a:srgbClr val="FFFFFF"/>
                </a:highlight>
              </a:rPr>
              <a:t> Test result can be displayed in a different format such as chart, table, tree and log file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en-US" sz="1350" b="1">
                <a:solidFill>
                  <a:srgbClr val="222222"/>
                </a:solidFill>
                <a:highlight>
                  <a:srgbClr val="FFFFFF"/>
                </a:highlight>
              </a:rPr>
              <a:t>Easy installation</a:t>
            </a:r>
            <a:r>
              <a:rPr lang="en-US" sz="1350">
                <a:solidFill>
                  <a:srgbClr val="222222"/>
                </a:solidFill>
                <a:highlight>
                  <a:srgbClr val="FFFFFF"/>
                </a:highlight>
              </a:rPr>
              <a:t>: You just copy and run the *.bat file to run JMeter. No installation needed.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en-US" sz="1350" b="1">
                <a:solidFill>
                  <a:srgbClr val="222222"/>
                </a:solidFill>
                <a:highlight>
                  <a:srgbClr val="FFFFFF"/>
                </a:highlight>
              </a:rPr>
              <a:t>Highly Extensible</a:t>
            </a:r>
            <a:r>
              <a:rPr lang="en-US" sz="1350">
                <a:solidFill>
                  <a:srgbClr val="222222"/>
                </a:solidFill>
                <a:highlight>
                  <a:srgbClr val="FFFFFF"/>
                </a:highlight>
              </a:rPr>
              <a:t>: You can write your own tests. JMeter also supports visualization plugins allow you to extend your testing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en-US" sz="1350" b="1">
                <a:solidFill>
                  <a:srgbClr val="222222"/>
                </a:solidFill>
                <a:highlight>
                  <a:srgbClr val="FFFFFF"/>
                </a:highlight>
              </a:rPr>
              <a:t>Multiple testing strategy</a:t>
            </a:r>
            <a:r>
              <a:rPr lang="en-US" sz="1350">
                <a:solidFill>
                  <a:srgbClr val="222222"/>
                </a:solidFill>
                <a:highlight>
                  <a:srgbClr val="FFFFFF"/>
                </a:highlight>
              </a:rPr>
              <a:t>: JMeter supports many testing strategies such as </a:t>
            </a:r>
            <a:r>
              <a:rPr lang="en-US" sz="1350">
                <a:solidFill>
                  <a:srgbClr val="04B8E6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Load Testing</a:t>
            </a:r>
            <a:r>
              <a:rPr lang="en-US" sz="1350">
                <a:solidFill>
                  <a:srgbClr val="222222"/>
                </a:solidFill>
                <a:highlight>
                  <a:srgbClr val="FFFFFF"/>
                </a:highlight>
              </a:rPr>
              <a:t>, Distributed Testing, and</a:t>
            </a:r>
            <a:r>
              <a:rPr lang="en-US" sz="1350">
                <a:solidFill>
                  <a:srgbClr val="04B8E6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Functional Testing</a:t>
            </a:r>
            <a:r>
              <a:rPr lang="en-US" sz="135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en-US" sz="1350" b="1">
                <a:solidFill>
                  <a:srgbClr val="222222"/>
                </a:solidFill>
                <a:highlight>
                  <a:srgbClr val="FFFFFF"/>
                </a:highlight>
              </a:rPr>
              <a:t>Simulation</a:t>
            </a:r>
            <a:r>
              <a:rPr lang="en-US" sz="1350">
                <a:solidFill>
                  <a:srgbClr val="222222"/>
                </a:solidFill>
                <a:highlight>
                  <a:srgbClr val="FFFFFF"/>
                </a:highlight>
              </a:rPr>
              <a:t>: JMeter can simulate multiple users with concurrent threads, create a heavy load against web application under test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en-US" sz="1350" b="1">
                <a:solidFill>
                  <a:srgbClr val="222222"/>
                </a:solidFill>
                <a:highlight>
                  <a:srgbClr val="FFFFFF"/>
                </a:highlight>
              </a:rPr>
              <a:t>Support multi-protocol</a:t>
            </a:r>
            <a:r>
              <a:rPr lang="en-US" sz="1350">
                <a:solidFill>
                  <a:srgbClr val="222222"/>
                </a:solidFill>
                <a:highlight>
                  <a:srgbClr val="FFFFFF"/>
                </a:highlight>
              </a:rPr>
              <a:t>: JMeter does not only support web application testing but also evaluate database server performance. All basic protocols such as HTTP, JDBC, LDAP, SOAP, JMS, and FTP are supported by JMeter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en-US" sz="1350" b="1">
                <a:solidFill>
                  <a:srgbClr val="222222"/>
                </a:solidFill>
                <a:highlight>
                  <a:srgbClr val="FFFFFF"/>
                </a:highlight>
              </a:rPr>
              <a:t>Record &amp; Playback </a:t>
            </a:r>
            <a:r>
              <a:rPr lang="en-US" sz="1350">
                <a:solidFill>
                  <a:srgbClr val="222222"/>
                </a:solidFill>
                <a:highlight>
                  <a:srgbClr val="FFFFFF"/>
                </a:highlight>
              </a:rPr>
              <a:t>- </a:t>
            </a:r>
            <a:r>
              <a:rPr lang="en-US" sz="1350" b="1">
                <a:solidFill>
                  <a:srgbClr val="222222"/>
                </a:solidFill>
                <a:highlight>
                  <a:srgbClr val="FFFFFF"/>
                </a:highlight>
              </a:rPr>
              <a:t>Record</a:t>
            </a:r>
            <a:r>
              <a:rPr lang="en-US" sz="1350">
                <a:solidFill>
                  <a:srgbClr val="222222"/>
                </a:solidFill>
                <a:highlight>
                  <a:srgbClr val="FFFFFF"/>
                </a:highlight>
              </a:rPr>
              <a:t> the user activity on the browser and simulate them in a web application using JMeter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en-US" sz="1350" b="1">
                <a:solidFill>
                  <a:srgbClr val="222222"/>
                </a:solidFill>
                <a:highlight>
                  <a:srgbClr val="FFFFFF"/>
                </a:highlight>
              </a:rPr>
              <a:t>Script Test</a:t>
            </a:r>
            <a:r>
              <a:rPr lang="en-US" sz="1350">
                <a:solidFill>
                  <a:srgbClr val="222222"/>
                </a:solidFill>
                <a:highlight>
                  <a:srgbClr val="FFFFFF"/>
                </a:highlight>
              </a:rPr>
              <a:t>: Jmeter can be integrated with Bean Shell &amp;</a:t>
            </a:r>
            <a:r>
              <a:rPr lang="en-US" sz="1350">
                <a:solidFill>
                  <a:srgbClr val="04B8E6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Selenium </a:t>
            </a:r>
            <a:r>
              <a:rPr lang="en-US" sz="1350">
                <a:solidFill>
                  <a:srgbClr val="222222"/>
                </a:solidFill>
                <a:highlight>
                  <a:srgbClr val="FFFFFF"/>
                </a:highlight>
              </a:rPr>
              <a:t>for automated testing.</a:t>
            </a:r>
            <a:endParaRPr/>
          </a:p>
        </p:txBody>
      </p:sp>
      <p:sp>
        <p:nvSpPr>
          <p:cNvPr id="166" name="Google Shape;166;ge0e0b4047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0e0b404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350" b="1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https://twgreatdaily.com/7JhhDnEBiuFnsJQVMiww.html</a:t>
            </a:r>
            <a:endParaRPr sz="1350"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endParaRPr sz="1350" b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76" name="Google Shape;176;ge0e0b404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e0e0b4047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ge0e0b4047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0e0b40472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350" b="1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https://twgreatdaily.com/7JhhDnEBiuFnsJQVMiww.html</a:t>
            </a:r>
            <a:endParaRPr sz="1350"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endParaRPr sz="1350" b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85" name="Google Shape;185;ge0e0b40472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0e0b4047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350" b="1">
                <a:solidFill>
                  <a:srgbClr val="222222"/>
                </a:solidFill>
                <a:highlight>
                  <a:srgbClr val="FFFFFF"/>
                </a:highlight>
              </a:rPr>
              <a:t>https://www.guru99.com/guide-to-install-jmeter.html</a:t>
            </a:r>
            <a:endParaRPr/>
          </a:p>
        </p:txBody>
      </p:sp>
      <p:sp>
        <p:nvSpPr>
          <p:cNvPr id="194" name="Google Shape;194;ge0e0b4047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0e0b403c6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350" b="1">
                <a:solidFill>
                  <a:srgbClr val="222222"/>
                </a:solidFill>
                <a:highlight>
                  <a:srgbClr val="FFFFFF"/>
                </a:highlight>
              </a:rPr>
              <a:t>https://www.guru99.com/guide-to-install-jmeter.html</a:t>
            </a:r>
            <a:endParaRPr/>
          </a:p>
        </p:txBody>
      </p:sp>
      <p:sp>
        <p:nvSpPr>
          <p:cNvPr id="202" name="Google Shape;202;ge0e0b403c6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0e0b403c6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/ </a:t>
            </a: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bin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 : 包含用於啟動 JMeter 的 JMeter 腳本文件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/ </a:t>
            </a: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docs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：JMeter 文檔文件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/extras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 : ant 相關的額外文件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/ </a:t>
            </a: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lib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 /：包含JMeter所需的Java庫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/lib/ext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：包含 JMeter 和協議的核心 jar 文件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/lib/junit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：用於 JMeter 的</a:t>
            </a:r>
            <a:r>
              <a:rPr lang="en-US">
                <a:solidFill>
                  <a:srgbClr val="04B8E6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Junit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庫</a:t>
            </a:r>
            <a:endParaRPr sz="1350" b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210" name="Google Shape;210;ge0e0b403c6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0e0b403c6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如果您使用的是 Window，只需運行文件</a:t>
            </a: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/bin/jmeter.bat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即可在 GUI 模式下啟動 JMeter，如下所示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218" name="Google Shape;218;ge0e0b403c6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0e0b403c6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如果您使用的是 Window，只需運行文件</a:t>
            </a: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/bin/jmeter.bat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即可在 GUI 模式下啟動 JMeter，如下所示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226" name="Google Shape;226;ge0e0b403c6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0e0b403c6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350" b="1">
                <a:solidFill>
                  <a:srgbClr val="222222"/>
                </a:solidFill>
                <a:highlight>
                  <a:srgbClr val="FFFFFF"/>
                </a:highlight>
              </a:rPr>
              <a:t>https://www.guru99.com/guide-to-install-jmeter.html</a:t>
            </a:r>
            <a:endParaRPr/>
          </a:p>
        </p:txBody>
      </p:sp>
      <p:sp>
        <p:nvSpPr>
          <p:cNvPr id="234" name="Google Shape;234;ge0e0b403c6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0e0b403c6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350" b="1">
                <a:solidFill>
                  <a:srgbClr val="222222"/>
                </a:solidFill>
                <a:highlight>
                  <a:srgbClr val="FFFFFF"/>
                </a:highlight>
              </a:rPr>
              <a:t>https://www.guru99.com/guide-to-install-jmeter.html</a:t>
            </a:r>
            <a:endParaRPr/>
          </a:p>
        </p:txBody>
      </p:sp>
      <p:sp>
        <p:nvSpPr>
          <p:cNvPr id="244" name="Google Shape;244;ge0e0b403c6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0e0b403c6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350" b="1">
                <a:solidFill>
                  <a:srgbClr val="222222"/>
                </a:solidFill>
                <a:highlight>
                  <a:srgbClr val="FFFFFF"/>
                </a:highlight>
              </a:rPr>
              <a:t>https://www.guru99.com/guide-to-install-jmeter.html</a:t>
            </a:r>
            <a:endParaRPr/>
          </a:p>
        </p:txBody>
      </p:sp>
      <p:sp>
        <p:nvSpPr>
          <p:cNvPr id="252" name="Google Shape;252;ge0e0b403c6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0e0b403c6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350">
                <a:solidFill>
                  <a:srgbClr val="303233"/>
                </a:solidFill>
                <a:highlight>
                  <a:srgbClr val="FFFFFF"/>
                </a:highlight>
              </a:rPr>
              <a:t>Jenkins 是 CI 老牌工具，透過新的 Docker 技術，快速建立自己的 CI 環境。</a:t>
            </a:r>
            <a:endParaRPr/>
          </a:p>
        </p:txBody>
      </p:sp>
      <p:sp>
        <p:nvSpPr>
          <p:cNvPr id="260" name="Google Shape;260;ge0e0b403c6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e0e0b4047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JMeter 可用於壓力/性能測試，也可用於服務監控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Jenkins 是一個獨立的開源自動化服務器，可用於自動化與構建、測試、交付或部署軟件相關的各種任務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分期總是不穩定，不能每天發揮作用。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目標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找到一種方法並執行 api 測試和服務監控，還支持與自動化團隊一起跟踪不穩定的問題。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ge0e0b4047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0e0b403c6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运行E:\jmeter\script_smoke下面的.jmx脚本，生成.jtl文件放入 E:\jmeter\report_smoke文件中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然后ant再利用指定的.xsl文件(build_smoke_report.xml定义)去解析.jtl文件，生成对应的html文件放入E:\jmeter\report_smoke中。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简写就是：跑完结果后，.xsl文件把.jtl文件转化成直观的html报告。</a:t>
            </a:r>
            <a:endParaRPr/>
          </a:p>
        </p:txBody>
      </p:sp>
      <p:sp>
        <p:nvSpPr>
          <p:cNvPr id="267" name="Google Shape;267;ge0e0b403c6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0e0b403c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运行E:\jmeter\script_smoke下面的.jmx脚本，生成.jtl文件放入 E:\jmeter\report_smoke文件中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然后ant再利用指定的.xsl文件(build_smoke_report.xml定义)去解析.jtl文件，生成对应的html文件放入E:\jmeter\report_smoke中。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简写就是：跑完结果后，.xsl文件把.jtl文件转化成直观的html报告。</a:t>
            </a:r>
            <a:endParaRPr/>
          </a:p>
        </p:txBody>
      </p:sp>
      <p:sp>
        <p:nvSpPr>
          <p:cNvPr id="274" name="Google Shape;274;ge0e0b403c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0e0b403c6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运行E:\jmeter\script_smoke下面的.jmx脚本，生成.jtl文件放入 E:\jmeter\report_smoke文件中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然后ant再利用指定的.xsl文件(build_smoke_report.xml定义)去解析.jtl文件，生成对应的html文件放入E:\jmeter\report_smoke中。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简写就是：跑完结果后，.xsl文件把.jtl文件转化成直观的html报告。</a:t>
            </a:r>
            <a:endParaRPr/>
          </a:p>
        </p:txBody>
      </p:sp>
      <p:sp>
        <p:nvSpPr>
          <p:cNvPr id="282" name="Google Shape;282;ge0e0b403c6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0e0b403c6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REF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4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https://blog.csdn.net/zbj18314469395/article/details/104566755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4"/>
              </a:rPr>
              <a:t>https://www.cnblogs.com/zibinchen/p/14208930.html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5"/>
              </a:rPr>
              <a:t>https://www.jianshu.com/p/69f1aa64a92b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6"/>
              </a:rPr>
              <a:t>https://zhuanlan.zhihu.com/p/37735496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7"/>
              </a:rPr>
              <a:t>https://ithelp.ithome.com.tw/articles/10196252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8"/>
              </a:rPr>
              <a:t>https://www.guru99.com/jmeter-element-reference.html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9"/>
              </a:rPr>
              <a:t>https://ithelp.ithome.com.tw/articles/10250988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0"/>
              </a:rPr>
              <a:t>https://philipzheng.gitbook.io/docker_practice/dockerfile/instructions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1"/>
              </a:rPr>
              <a:t>https://arophix.com/2018/04/15/setup-jenkins-with-docker/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2"/>
              </a:rPr>
              <a:t>https://iter01.com/548865.html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3"/>
              </a:rPr>
              <a:t>https://github.com/justb4/docker-jmeter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4"/>
              </a:rPr>
              <a:t>https://twgreatdaily.com/7JhhDnEBiuFnsJQVMiww.html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5"/>
              </a:rPr>
              <a:t>https://github.com/anoppe/influxdb-grafana-jmeter-docker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6"/>
              </a:rPr>
              <a:t>https://github.com/metersphere/jmeter-image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7"/>
              </a:rPr>
              <a:t>https://www.twblogs.net/a/5d3f618dbd9eee51fbf91767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8"/>
              </a:rPr>
              <a:t>https://ithelp.ithome.com.tw/articles/10192397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9"/>
              </a:rPr>
              <a:t>https://www.796t.com/article.php?id=50559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0"/>
              </a:rPr>
              <a:t>https://dev.to/qainsights/jmeter-prometheus-and-grafana-integration-312n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1"/>
              </a:rPr>
              <a:t>https://www.itread01.com/qeiyi.html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https://github.com/jenkinsci/docker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2"/>
              </a:rPr>
              <a:t>https://blog.fit2cloud.com/?p=1621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3"/>
              </a:rPr>
              <a:t>https://medium.com/@ellenhuang523/a-docker-solution-to-jmeter-influxdb-grafana-performance-testing-568848de7a0f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endParaRPr/>
          </a:p>
        </p:txBody>
      </p:sp>
      <p:sp>
        <p:nvSpPr>
          <p:cNvPr id="289" name="Google Shape;289;ge0e0b403c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0e0b403c6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REF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4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https://blog.csdn.net/zbj18314469395/article/details/104566755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4"/>
              </a:rPr>
              <a:t>https://www.cnblogs.com/zibinchen/p/14208930.html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5"/>
              </a:rPr>
              <a:t>https://www.jianshu.com/p/69f1aa64a92b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6"/>
              </a:rPr>
              <a:t>https://zhuanlan.zhihu.com/p/37735496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7"/>
              </a:rPr>
              <a:t>https://ithelp.ithome.com.tw/articles/10196252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8"/>
              </a:rPr>
              <a:t>https://www.guru99.com/jmeter-element-reference.html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9"/>
              </a:rPr>
              <a:t>https://ithelp.ithome.com.tw/articles/10250988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0"/>
              </a:rPr>
              <a:t>https://philipzheng.gitbook.io/docker_practice/dockerfile/instructions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1"/>
              </a:rPr>
              <a:t>https://arophix.com/2018/04/15/setup-jenkins-with-docker/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2"/>
              </a:rPr>
              <a:t>https://iter01.com/548865.html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3"/>
              </a:rPr>
              <a:t>https://github.com/justb4/docker-jmeter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4"/>
              </a:rPr>
              <a:t>https://twgreatdaily.com/7JhhDnEBiuFnsJQVMiww.html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5"/>
              </a:rPr>
              <a:t>https://github.com/anoppe/influxdb-grafana-jmeter-docker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6"/>
              </a:rPr>
              <a:t>https://github.com/metersphere/jmeter-image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7"/>
              </a:rPr>
              <a:t>https://www.twblogs.net/a/5d3f618dbd9eee51fbf91767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8"/>
              </a:rPr>
              <a:t>https://ithelp.ithome.com.tw/articles/10192397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9"/>
              </a:rPr>
              <a:t>https://www.796t.com/article.php?id=50559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0"/>
              </a:rPr>
              <a:t>https://dev.to/qainsights/jmeter-prometheus-and-grafana-integration-312n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1"/>
              </a:rPr>
              <a:t>https://www.itread01.com/qeiyi.html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https://github.com/jenkinsci/docker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2"/>
              </a:rPr>
              <a:t>https://blog.fit2cloud.com/?p=1621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3"/>
              </a:rPr>
              <a:t>https://medium.com/@ellenhuang523/a-docker-solution-to-jmeter-influxdb-grafana-performance-testing-568848de7a0f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endParaRPr/>
          </a:p>
        </p:txBody>
      </p:sp>
      <p:sp>
        <p:nvSpPr>
          <p:cNvPr id="296" name="Google Shape;296;ge0e0b403c6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0e0b403c6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REF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4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https://blog.csdn.net/zbj18314469395/article/details/104566755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4"/>
              </a:rPr>
              <a:t>https://www.cnblogs.com/zibinchen/p/14208930.html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5"/>
              </a:rPr>
              <a:t>https://www.jianshu.com/p/69f1aa64a92b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6"/>
              </a:rPr>
              <a:t>https://zhuanlan.zhihu.com/p/37735496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7"/>
              </a:rPr>
              <a:t>https://ithelp.ithome.com.tw/articles/10196252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8"/>
              </a:rPr>
              <a:t>https://www.guru99.com/jmeter-element-reference.html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9"/>
              </a:rPr>
              <a:t>https://ithelp.ithome.com.tw/articles/10250988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0"/>
              </a:rPr>
              <a:t>https://philipzheng.gitbook.io/docker_practice/dockerfile/instructions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1"/>
              </a:rPr>
              <a:t>https://arophix.com/2018/04/15/setup-jenkins-with-docker/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2"/>
              </a:rPr>
              <a:t>https://iter01.com/548865.html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3"/>
              </a:rPr>
              <a:t>https://github.com/justb4/docker-jmeter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4"/>
              </a:rPr>
              <a:t>https://twgreatdaily.com/7JhhDnEBiuFnsJQVMiww.html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5"/>
              </a:rPr>
              <a:t>https://github.com/anoppe/influxdb-grafana-jmeter-docker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6"/>
              </a:rPr>
              <a:t>https://github.com/metersphere/jmeter-image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7"/>
              </a:rPr>
              <a:t>https://www.twblogs.net/a/5d3f618dbd9eee51fbf91767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8"/>
              </a:rPr>
              <a:t>https://ithelp.ithome.com.tw/articles/10192397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9"/>
              </a:rPr>
              <a:t>https://www.796t.com/article.php?id=50559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0"/>
              </a:rPr>
              <a:t>https://dev.to/qainsights/jmeter-prometheus-and-grafana-integration-312n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1"/>
              </a:rPr>
              <a:t>https://www.itread01.com/qeiyi.html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https://github.com/jenkinsci/docker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2"/>
              </a:rPr>
              <a:t>https://blog.fit2cloud.com/?p=1621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3"/>
              </a:rPr>
              <a:t>https://medium.com/@ellenhuang523/a-docker-solution-to-jmeter-influxdb-grafana-performance-testing-568848de7a0f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endParaRPr/>
          </a:p>
        </p:txBody>
      </p:sp>
      <p:sp>
        <p:nvSpPr>
          <p:cNvPr id="303" name="Google Shape;303;ge0e0b403c6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0e0b403c6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REF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4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https://blog.csdn.net/zbj18314469395/article/details/104566755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4"/>
              </a:rPr>
              <a:t>https://www.cnblogs.com/zibinchen/p/14208930.html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5"/>
              </a:rPr>
              <a:t>https://www.jianshu.com/p/69f1aa64a92b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6"/>
              </a:rPr>
              <a:t>https://zhuanlan.zhihu.com/p/37735496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7"/>
              </a:rPr>
              <a:t>https://ithelp.ithome.com.tw/articles/10196252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8"/>
              </a:rPr>
              <a:t>https://www.guru99.com/jmeter-element-reference.html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9"/>
              </a:rPr>
              <a:t>https://ithelp.ithome.com.tw/articles/10250988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0"/>
              </a:rPr>
              <a:t>https://philipzheng.gitbook.io/docker_practice/dockerfile/instructions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1"/>
              </a:rPr>
              <a:t>https://arophix.com/2018/04/15/setup-jenkins-with-docker/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2"/>
              </a:rPr>
              <a:t>https://iter01.com/548865.html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3"/>
              </a:rPr>
              <a:t>https://github.com/justb4/docker-jmeter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4"/>
              </a:rPr>
              <a:t>https://twgreatdaily.com/7JhhDnEBiuFnsJQVMiww.html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5"/>
              </a:rPr>
              <a:t>https://github.com/anoppe/influxdb-grafana-jmeter-docker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6"/>
              </a:rPr>
              <a:t>https://github.com/metersphere/jmeter-image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7"/>
              </a:rPr>
              <a:t>https://www.twblogs.net/a/5d3f618dbd9eee51fbf91767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8"/>
              </a:rPr>
              <a:t>https://ithelp.ithome.com.tw/articles/10192397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9"/>
              </a:rPr>
              <a:t>https://www.796t.com/article.php?id=50559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0"/>
              </a:rPr>
              <a:t>https://dev.to/qainsights/jmeter-prometheus-and-grafana-integration-312n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1"/>
              </a:rPr>
              <a:t>https://www.itread01.com/qeiyi.html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https://github.com/jenkinsci/docker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2"/>
              </a:rPr>
              <a:t>https://blog.fit2cloud.com/?p=1621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3"/>
              </a:rPr>
              <a:t>https://medium.com/@ellenhuang523/a-docker-solution-to-jmeter-influxdb-grafana-performance-testing-568848de7a0f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endParaRPr/>
          </a:p>
        </p:txBody>
      </p:sp>
      <p:sp>
        <p:nvSpPr>
          <p:cNvPr id="310" name="Google Shape;310;ge0e0b403c6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0e0b403c6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REF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4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https://blog.csdn.net/zbj18314469395/article/details/104566755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4"/>
              </a:rPr>
              <a:t>https://www.cnblogs.com/zibinchen/p/14208930.html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5"/>
              </a:rPr>
              <a:t>https://www.jianshu.com/p/69f1aa64a92b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6"/>
              </a:rPr>
              <a:t>https://zhuanlan.zhihu.com/p/37735496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7"/>
              </a:rPr>
              <a:t>https://ithelp.ithome.com.tw/articles/10196252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8"/>
              </a:rPr>
              <a:t>https://www.guru99.com/jmeter-element-reference.html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9"/>
              </a:rPr>
              <a:t>https://ithelp.ithome.com.tw/articles/10250988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0"/>
              </a:rPr>
              <a:t>https://philipzheng.gitbook.io/docker_practice/dockerfile/instructions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1"/>
              </a:rPr>
              <a:t>https://arophix.com/2018/04/15/setup-jenkins-with-docker/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2"/>
              </a:rPr>
              <a:t>https://iter01.com/548865.html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3"/>
              </a:rPr>
              <a:t>https://github.com/justb4/docker-jmeter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4"/>
              </a:rPr>
              <a:t>https://twgreatdaily.com/7JhhDnEBiuFnsJQVMiww.html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5"/>
              </a:rPr>
              <a:t>https://github.com/anoppe/influxdb-grafana-jmeter-docker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6"/>
              </a:rPr>
              <a:t>https://github.com/metersphere/jmeter-image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7"/>
              </a:rPr>
              <a:t>https://www.twblogs.net/a/5d3f618dbd9eee51fbf91767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8"/>
              </a:rPr>
              <a:t>https://ithelp.ithome.com.tw/articles/10192397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9"/>
              </a:rPr>
              <a:t>https://www.796t.com/article.php?id=50559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0"/>
              </a:rPr>
              <a:t>https://dev.to/qainsights/jmeter-prometheus-and-grafana-integration-312n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1"/>
              </a:rPr>
              <a:t>https://www.itread01.com/qeiyi.html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https://github.com/jenkinsci/docker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2"/>
              </a:rPr>
              <a:t>https://blog.fit2cloud.com/?p=1621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3"/>
              </a:rPr>
              <a:t>https://medium.com/@ellenhuang523/a-docker-solution-to-jmeter-influxdb-grafana-performance-testing-568848de7a0f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endParaRPr/>
          </a:p>
        </p:txBody>
      </p:sp>
      <p:sp>
        <p:nvSpPr>
          <p:cNvPr id="317" name="Google Shape;317;ge0e0b403c6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0e0b403c6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REF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4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https://blog.csdn.net/zbj18314469395/article/details/104566755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4"/>
              </a:rPr>
              <a:t>https://www.cnblogs.com/zibinchen/p/14208930.html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5"/>
              </a:rPr>
              <a:t>https://www.jianshu.com/p/69f1aa64a92b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6"/>
              </a:rPr>
              <a:t>https://zhuanlan.zhihu.com/p/37735496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7"/>
              </a:rPr>
              <a:t>https://ithelp.ithome.com.tw/articles/10196252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8"/>
              </a:rPr>
              <a:t>https://www.guru99.com/jmeter-element-reference.html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9"/>
              </a:rPr>
              <a:t>https://ithelp.ithome.com.tw/articles/10250988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0"/>
              </a:rPr>
              <a:t>https://philipzheng.gitbook.io/docker_practice/dockerfile/instructions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1"/>
              </a:rPr>
              <a:t>https://arophix.com/2018/04/15/setup-jenkins-with-docker/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2"/>
              </a:rPr>
              <a:t>https://iter01.com/548865.html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3"/>
              </a:rPr>
              <a:t>https://github.com/justb4/docker-jmeter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4"/>
              </a:rPr>
              <a:t>https://twgreatdaily.com/7JhhDnEBiuFnsJQVMiww.html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5"/>
              </a:rPr>
              <a:t>https://github.com/anoppe/influxdb-grafana-jmeter-docker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6"/>
              </a:rPr>
              <a:t>https://github.com/metersphere/jmeter-image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7"/>
              </a:rPr>
              <a:t>https://www.twblogs.net/a/5d3f618dbd9eee51fbf91767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8"/>
              </a:rPr>
              <a:t>https://ithelp.ithome.com.tw/articles/10192397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9"/>
              </a:rPr>
              <a:t>https://www.796t.com/article.php?id=50559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0"/>
              </a:rPr>
              <a:t>https://dev.to/qainsights/jmeter-prometheus-and-grafana-integration-312n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1"/>
              </a:rPr>
              <a:t>https://www.itread01.com/qeiyi.html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https://github.com/jenkinsci/docker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2"/>
              </a:rPr>
              <a:t>https://blog.fit2cloud.com/?p=1621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3"/>
              </a:rPr>
              <a:t>https://medium.com/@ellenhuang523/a-docker-solution-to-jmeter-influxdb-grafana-performance-testing-568848de7a0f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endParaRPr/>
          </a:p>
        </p:txBody>
      </p:sp>
      <p:sp>
        <p:nvSpPr>
          <p:cNvPr id="324" name="Google Shape;324;ge0e0b403c6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0e0b403c6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REF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4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https://blog.csdn.net/zbj18314469395/article/details/104566755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4"/>
              </a:rPr>
              <a:t>https://www.cnblogs.com/zibinchen/p/14208930.html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5"/>
              </a:rPr>
              <a:t>https://www.jianshu.com/p/69f1aa64a92b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6"/>
              </a:rPr>
              <a:t>https://zhuanlan.zhihu.com/p/37735496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7"/>
              </a:rPr>
              <a:t>https://ithelp.ithome.com.tw/articles/10196252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8"/>
              </a:rPr>
              <a:t>https://www.guru99.com/jmeter-element-reference.html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9"/>
              </a:rPr>
              <a:t>https://ithelp.ithome.com.tw/articles/10250988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0"/>
              </a:rPr>
              <a:t>https://philipzheng.gitbook.io/docker_practice/dockerfile/instructions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1"/>
              </a:rPr>
              <a:t>https://arophix.com/2018/04/15/setup-jenkins-with-docker/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2"/>
              </a:rPr>
              <a:t>https://iter01.com/548865.html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3"/>
              </a:rPr>
              <a:t>https://github.com/justb4/docker-jmeter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4"/>
              </a:rPr>
              <a:t>https://twgreatdaily.com/7JhhDnEBiuFnsJQVMiww.html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5"/>
              </a:rPr>
              <a:t>https://github.com/anoppe/influxdb-grafana-jmeter-docker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6"/>
              </a:rPr>
              <a:t>https://github.com/metersphere/jmeter-image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7"/>
              </a:rPr>
              <a:t>https://www.twblogs.net/a/5d3f618dbd9eee51fbf91767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8"/>
              </a:rPr>
              <a:t>https://ithelp.ithome.com.tw/articles/10192397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9"/>
              </a:rPr>
              <a:t>https://www.796t.com/article.php?id=50559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0"/>
              </a:rPr>
              <a:t>https://dev.to/qainsights/jmeter-prometheus-and-grafana-integration-312n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1"/>
              </a:rPr>
              <a:t>https://www.itread01.com/qeiyi.html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https://github.com/jenkinsci/docker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2"/>
              </a:rPr>
              <a:t>https://blog.fit2cloud.com/?p=1621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3"/>
              </a:rPr>
              <a:t>https://medium.com/@ellenhuang523/a-docker-solution-to-jmeter-influxdb-grafana-performance-testing-568848de7a0f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endParaRPr/>
          </a:p>
        </p:txBody>
      </p:sp>
      <p:sp>
        <p:nvSpPr>
          <p:cNvPr id="331" name="Google Shape;331;ge0e0b403c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0e0b403c6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运行E:\jmeter\script_smoke下面的.jmx脚本，生成.jtl文件放入 E:\jmeter\report_smoke文件中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然后ant再利用指定的.xsl文件(build_smoke_report.xml定义)去解析.jtl文件，生成对应的html文件放入E:\jmeter\report_smoke中。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简写就是：跑完结果后，.xsl文件把.jtl文件转化成直观的html报告。</a:t>
            </a:r>
            <a:endParaRPr/>
          </a:p>
        </p:txBody>
      </p:sp>
      <p:sp>
        <p:nvSpPr>
          <p:cNvPr id="63" name="Google Shape;63;ge0e0b403c6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0e0b403c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REF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4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https://blog.csdn.net/zbj18314469395/article/details/104566755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4"/>
              </a:rPr>
              <a:t>https://www.cnblogs.com/zibinchen/p/14208930.html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5"/>
              </a:rPr>
              <a:t>https://www.jianshu.com/p/69f1aa64a92b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6"/>
              </a:rPr>
              <a:t>https://zhuanlan.zhihu.com/p/37735496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7"/>
              </a:rPr>
              <a:t>https://ithelp.ithome.com.tw/articles/10196252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8"/>
              </a:rPr>
              <a:t>https://www.guru99.com/jmeter-element-reference.html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9"/>
              </a:rPr>
              <a:t>https://ithelp.ithome.com.tw/articles/10250988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0"/>
              </a:rPr>
              <a:t>https://philipzheng.gitbook.io/docker_practice/dockerfile/instructions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1"/>
              </a:rPr>
              <a:t>https://arophix.com/2018/04/15/setup-jenkins-with-docker/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2"/>
              </a:rPr>
              <a:t>https://iter01.com/548865.html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3"/>
              </a:rPr>
              <a:t>https://github.com/justb4/docker-jmeter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4"/>
              </a:rPr>
              <a:t>https://twgreatdaily.com/7JhhDnEBiuFnsJQVMiww.html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5"/>
              </a:rPr>
              <a:t>https://github.com/anoppe/influxdb-grafana-jmeter-docker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6"/>
              </a:rPr>
              <a:t>https://github.com/metersphere/jmeter-image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7"/>
              </a:rPr>
              <a:t>https://www.twblogs.net/a/5d3f618dbd9eee51fbf91767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8"/>
              </a:rPr>
              <a:t>https://ithelp.ithome.com.tw/articles/10192397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9"/>
              </a:rPr>
              <a:t>https://www.796t.com/article.php?id=50559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0"/>
              </a:rPr>
              <a:t>https://dev.to/qainsights/jmeter-prometheus-and-grafana-integration-312n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1"/>
              </a:rPr>
              <a:t>https://www.itread01.com/qeiyi.html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https://github.com/jenkinsci/docker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2"/>
              </a:rPr>
              <a:t>https://blog.fit2cloud.com/?p=1621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3"/>
              </a:rPr>
              <a:t>https://medium.com/@ellenhuang523/a-docker-solution-to-jmeter-influxdb-grafana-performance-testing-568848de7a0f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endParaRPr/>
          </a:p>
        </p:txBody>
      </p:sp>
      <p:sp>
        <p:nvSpPr>
          <p:cNvPr id="338" name="Google Shape;338;ge0e0b403c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0e0b403c6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REF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4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https://blog.csdn.net/zbj18314469395/article/details/104566755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4"/>
              </a:rPr>
              <a:t>https://www.cnblogs.com/zibinchen/p/14208930.html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5"/>
              </a:rPr>
              <a:t>https://www.jianshu.com/p/69f1aa64a92b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6"/>
              </a:rPr>
              <a:t>https://zhuanlan.zhihu.com/p/37735496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7"/>
              </a:rPr>
              <a:t>https://ithelp.ithome.com.tw/articles/10196252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8"/>
              </a:rPr>
              <a:t>https://www.guru99.com/jmeter-element-reference.html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9"/>
              </a:rPr>
              <a:t>https://ithelp.ithome.com.tw/articles/10250988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0"/>
              </a:rPr>
              <a:t>https://philipzheng.gitbook.io/docker_practice/dockerfile/instructions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1"/>
              </a:rPr>
              <a:t>https://arophix.com/2018/04/15/setup-jenkins-with-docker/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2"/>
              </a:rPr>
              <a:t>https://iter01.com/548865.html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3"/>
              </a:rPr>
              <a:t>https://github.com/justb4/docker-jmeter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4"/>
              </a:rPr>
              <a:t>https://twgreatdaily.com/7JhhDnEBiuFnsJQVMiww.html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5"/>
              </a:rPr>
              <a:t>https://github.com/anoppe/influxdb-grafana-jmeter-docker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6"/>
              </a:rPr>
              <a:t>https://github.com/metersphere/jmeter-image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7"/>
              </a:rPr>
              <a:t>https://www.twblogs.net/a/5d3f618dbd9eee51fbf91767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8"/>
              </a:rPr>
              <a:t>https://ithelp.ithome.com.tw/articles/10192397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9"/>
              </a:rPr>
              <a:t>https://www.796t.com/article.php?id=50559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0"/>
              </a:rPr>
              <a:t>https://dev.to/qainsights/jmeter-prometheus-and-grafana-integration-312n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1"/>
              </a:rPr>
              <a:t>https://www.itread01.com/qeiyi.html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https://github.com/jenkinsci/docker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2"/>
              </a:rPr>
              <a:t>https://blog.fit2cloud.com/?p=1621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3"/>
              </a:rPr>
              <a:t>https://medium.com/@ellenhuang523/a-docker-solution-to-jmeter-influxdb-grafana-performance-testing-568848de7a0f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endParaRPr/>
          </a:p>
        </p:txBody>
      </p:sp>
      <p:sp>
        <p:nvSpPr>
          <p:cNvPr id="345" name="Google Shape;345;ge0e0b403c6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0e0b403c6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REF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4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https://blog.csdn.net/zbj18314469395/article/details/104566755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4"/>
              </a:rPr>
              <a:t>https://www.cnblogs.com/zibinchen/p/14208930.html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5"/>
              </a:rPr>
              <a:t>https://www.jianshu.com/p/69f1aa64a92b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6"/>
              </a:rPr>
              <a:t>https://zhuanlan.zhihu.com/p/37735496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7"/>
              </a:rPr>
              <a:t>https://ithelp.ithome.com.tw/articles/10196252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8"/>
              </a:rPr>
              <a:t>https://www.guru99.com/jmeter-element-reference.html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9"/>
              </a:rPr>
              <a:t>https://ithelp.ithome.com.tw/articles/10250988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0"/>
              </a:rPr>
              <a:t>https://philipzheng.gitbook.io/docker_practice/dockerfile/instructions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1"/>
              </a:rPr>
              <a:t>https://arophix.com/2018/04/15/setup-jenkins-with-docker/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2"/>
              </a:rPr>
              <a:t>https://iter01.com/548865.html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3"/>
              </a:rPr>
              <a:t>https://github.com/justb4/docker-jmeter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4"/>
              </a:rPr>
              <a:t>https://twgreatdaily.com/7JhhDnEBiuFnsJQVMiww.html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5"/>
              </a:rPr>
              <a:t>https://github.com/anoppe/influxdb-grafana-jmeter-docker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6"/>
              </a:rPr>
              <a:t>https://github.com/metersphere/jmeter-image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7"/>
              </a:rPr>
              <a:t>https://www.twblogs.net/a/5d3f618dbd9eee51fbf91767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8"/>
              </a:rPr>
              <a:t>https://ithelp.ithome.com.tw/articles/10192397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9"/>
              </a:rPr>
              <a:t>https://www.796t.com/article.php?id=50559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0"/>
              </a:rPr>
              <a:t>https://dev.to/qainsights/jmeter-prometheus-and-grafana-integration-312n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1"/>
              </a:rPr>
              <a:t>https://www.itread01.com/qeiyi.html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https://github.com/jenkinsci/docker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2"/>
              </a:rPr>
              <a:t>https://blog.fit2cloud.com/?p=1621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3"/>
              </a:rPr>
              <a:t>https://medium.com/@ellenhuang523/a-docker-solution-to-jmeter-influxdb-grafana-performance-testing-568848de7a0f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endParaRPr/>
          </a:p>
        </p:txBody>
      </p:sp>
      <p:sp>
        <p:nvSpPr>
          <p:cNvPr id="352" name="Google Shape;352;ge0e0b403c6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0e0b403c6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REF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4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https://blog.csdn.net/zbj18314469395/article/details/104566755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4"/>
              </a:rPr>
              <a:t>https://www.cnblogs.com/zibinchen/p/14208930.html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5"/>
              </a:rPr>
              <a:t>https://www.jianshu.com/p/69f1aa64a92b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6"/>
              </a:rPr>
              <a:t>https://zhuanlan.zhihu.com/p/37735496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7"/>
              </a:rPr>
              <a:t>https://ithelp.ithome.com.tw/articles/10196252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8"/>
              </a:rPr>
              <a:t>https://www.guru99.com/jmeter-element-reference.html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9"/>
              </a:rPr>
              <a:t>https://ithelp.ithome.com.tw/articles/10250988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0"/>
              </a:rPr>
              <a:t>https://philipzheng.gitbook.io/docker_practice/dockerfile/instructions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1"/>
              </a:rPr>
              <a:t>https://arophix.com/2018/04/15/setup-jenkins-with-docker/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2"/>
              </a:rPr>
              <a:t>https://iter01.com/548865.html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3"/>
              </a:rPr>
              <a:t>https://github.com/justb4/docker-jmeter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4"/>
              </a:rPr>
              <a:t>https://twgreatdaily.com/7JhhDnEBiuFnsJQVMiww.html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5"/>
              </a:rPr>
              <a:t>https://github.com/anoppe/influxdb-grafana-jmeter-docker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6"/>
              </a:rPr>
              <a:t>https://github.com/metersphere/jmeter-image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7"/>
              </a:rPr>
              <a:t>https://www.twblogs.net/a/5d3f618dbd9eee51fbf91767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8"/>
              </a:rPr>
              <a:t>https://ithelp.ithome.com.tw/articles/10192397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9"/>
              </a:rPr>
              <a:t>https://www.796t.com/article.php?id=50559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0"/>
              </a:rPr>
              <a:t>https://dev.to/qainsights/jmeter-prometheus-and-grafana-integration-312n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1"/>
              </a:rPr>
              <a:t>https://www.itread01.com/qeiyi.html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https://github.com/jenkinsci/docker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2"/>
              </a:rPr>
              <a:t>https://blog.fit2cloud.com/?p=1621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3"/>
              </a:rPr>
              <a:t>https://medium.com/@ellenhuang523/a-docker-solution-to-jmeter-influxdb-grafana-performance-testing-568848de7a0f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endParaRPr/>
          </a:p>
        </p:txBody>
      </p:sp>
      <p:sp>
        <p:nvSpPr>
          <p:cNvPr id="359" name="Google Shape;359;ge0e0b403c6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0e0b403c6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https://github.com/intuit/autometer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REF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4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https://blog.csdn.net/zbj18314469395/article/details/104566755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4"/>
              </a:rPr>
              <a:t>https://www.cnblogs.com/zibinchen/p/14208930.html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5"/>
              </a:rPr>
              <a:t>https://www.jianshu.com/p/69f1aa64a92b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6"/>
              </a:rPr>
              <a:t>https://zhuanlan.zhihu.com/p/37735496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7"/>
              </a:rPr>
              <a:t>https://ithelp.ithome.com.tw/articles/10196252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8"/>
              </a:rPr>
              <a:t>https://www.guru99.com/jmeter-element-reference.html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9"/>
              </a:rPr>
              <a:t>https://ithelp.ithome.com.tw/articles/10250988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0"/>
              </a:rPr>
              <a:t>https://philipzheng.gitbook.io/docker_practice/dockerfile/instructions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1"/>
              </a:rPr>
              <a:t>https://arophix.com/2018/04/15/setup-jenkins-with-docker/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2"/>
              </a:rPr>
              <a:t>https://iter01.com/548865.html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3"/>
              </a:rPr>
              <a:t>https://github.com/justb4/docker-jmeter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4"/>
              </a:rPr>
              <a:t>https://twgreatdaily.com/7JhhDnEBiuFnsJQVMiww.html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5"/>
              </a:rPr>
              <a:t>https://github.com/anoppe/influxdb-grafana-jmeter-docker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6"/>
              </a:rPr>
              <a:t>https://github.com/metersphere/jmeter-image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7"/>
              </a:rPr>
              <a:t>https://www.twblogs.net/a/5d3f618dbd9eee51fbf91767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8"/>
              </a:rPr>
              <a:t>https://ithelp.ithome.com.tw/articles/10192397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19"/>
              </a:rPr>
              <a:t>https://www.796t.com/article.php?id=50559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0"/>
              </a:rPr>
              <a:t>https://dev.to/qainsights/jmeter-prometheus-and-grafana-integration-312n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1"/>
              </a:rPr>
              <a:t>https://www.itread01.com/qeiyi.html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https://github.com/jenkinsci/docker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2"/>
              </a:rPr>
              <a:t>https://blog.fit2cloud.com/?p=1621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  <a:hlinkClick r:id="rId23"/>
              </a:rPr>
              <a:t>https://medium.com/@ellenhuang523/a-docker-solution-to-jmeter-influxdb-grafana-performance-testing-568848de7a0f</a:t>
            </a: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b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</a:br>
            <a:endParaRPr/>
          </a:p>
        </p:txBody>
      </p:sp>
      <p:sp>
        <p:nvSpPr>
          <p:cNvPr id="366" name="Google Shape;366;ge0e0b403c6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0e0b403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运行E:\jmeter\script_smoke下面的.jmx脚本，生成.jtl文件放入 E:\jmeter\report_smoke文件中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然后ant再利用指定的.xsl文件(build_smoke_report.xml定义)去解析.jtl文件，生成对应的html文件放入E:\jmeter\report_smoke中。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简写就是：跑完结果后，.xsl文件把.jtl文件转化成直观的html报告。</a:t>
            </a:r>
            <a:endParaRPr/>
          </a:p>
        </p:txBody>
      </p:sp>
      <p:sp>
        <p:nvSpPr>
          <p:cNvPr id="70" name="Google Shape;70;ge0e0b403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0e0b403c6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运行E:\jmeter\script_smoke下面的.jmx脚本，生成.jtl文件放入 E:\jmeter\report_smoke文件中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然后ant再利用指定的.xsl文件(build_smoke_report.xml定义)去解析.jtl文件，生成对应的html文件放入E:\jmeter\report_smoke中。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简写就是：跑完结果后，.xsl文件把.jtl文件转化成直观的html报告。</a:t>
            </a:r>
            <a:endParaRPr/>
          </a:p>
        </p:txBody>
      </p:sp>
      <p:sp>
        <p:nvSpPr>
          <p:cNvPr id="78" name="Google Shape;78;ge0e0b403c6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0e0b403c6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运行E:\jmeter\script_smoke下面的.jmx脚本，生成.jtl文件放入 E:\jmeter\report_smoke文件中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然后ant再利用指定的.xsl文件(build_smoke_report.xml定义)去解析.jtl文件，生成对应的html文件放入E:\jmeter\report_smoke中。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简写就是：跑完结果后，.xsl文件把.jtl文件转化成直观的html报告。</a:t>
            </a:r>
            <a:endParaRPr/>
          </a:p>
        </p:txBody>
      </p:sp>
      <p:sp>
        <p:nvSpPr>
          <p:cNvPr id="85" name="Google Shape;85;ge0e0b403c6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0e0b403c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350">
                <a:solidFill>
                  <a:srgbClr val="303233"/>
                </a:solidFill>
                <a:highlight>
                  <a:srgbClr val="FFFFFF"/>
                </a:highlight>
              </a:rPr>
              <a:t>Jenkins 是 CI 老牌工具，透過新的 Docker 技術，快速建立自己的 CI 環境。</a:t>
            </a:r>
            <a:endParaRPr/>
          </a:p>
        </p:txBody>
      </p:sp>
      <p:sp>
        <p:nvSpPr>
          <p:cNvPr id="94" name="Google Shape;94;ge0e0b403c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e0b403c6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endParaRPr/>
          </a:p>
        </p:txBody>
      </p:sp>
      <p:sp>
        <p:nvSpPr>
          <p:cNvPr id="101" name="Google Shape;101;ge0e0b403c6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EC1863-B3B1-F54F-B44B-3D041580C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A96297-2797-794C-8474-EC8128146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D0C6A9-3DC3-2043-85E6-322DE274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11/19/21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D38CDC-19E9-C84D-BFA1-88BEACD01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53483A-8833-034D-A245-1F2FD4FB4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885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9F0931-6FFC-0B43-96A3-3ED1DD76E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FDEADD8-D35D-9949-AC38-C1F0EB8FC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074C4A-0E66-8344-A429-6CEAB6D0A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11/19/21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86CCE4-8D23-FF41-91F3-A341747B1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A26E41-E4BF-9746-BF4F-BA428BFD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2588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84D6A85-0F5D-9A41-91B8-671371F723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877D18D-183E-904A-876B-6B9474ADB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BF9352-2DB0-EE4C-9774-4BDFD288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11/19/21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0CFEBE-DB95-904F-871B-AA4EA5040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E519E7-8804-7B45-9406-F805F8008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5346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09065" y="1998920"/>
            <a:ext cx="7525870" cy="656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809065" y="2655413"/>
            <a:ext cx="7525870" cy="346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B2B2B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9" y="474710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4754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9" y="47688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652184" y="193221"/>
            <a:ext cx="8172729" cy="23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652463" y="756000"/>
            <a:ext cx="8121650" cy="368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062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B9C1E5-EC08-C647-8EA5-3F3767A46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7EE59D-4D4A-9347-B4F2-62309A574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6D3ECA-49CA-E94E-A042-C99DE3C1A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11/19/21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2C3775-DB54-8C45-8C5E-D6C7CBAF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012580-607F-EA4A-B7EF-5F48B792B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9271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2C46F5-5F45-FE4A-A534-D16E39A60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69A163-950A-C440-AA90-E18B32294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435008-4E60-744E-A07F-D3506777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11/19/21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BB11F5-FEA4-CB4C-9253-D3F76162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0D6403-31EA-3244-B682-F23A5CCFD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594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E7E772-430C-1645-8AEF-5D5A1B215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85BFAF-2D4C-7D4A-8AED-00816C456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6873186-5D8E-6C4F-A1DF-C465928DD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A6416A-34AB-864F-8F78-CBA98AE50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11/19/21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387094-4F69-FA47-9119-F338EB24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7BE7F6-A1B0-8A4D-9038-8B59F705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9532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46E3BC-E48E-4347-825A-BAEC478B7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8A132C-E9DB-964F-91E1-5F1583FD1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73065D5-5352-6C40-834C-AE1CA5A76B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0139EC4-2268-AA41-9EC7-A3F6EF8AD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ED2610D-767B-A448-B315-82A4EAEF19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24E1E96-1414-F844-A8A4-B9EFC6DCC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11/19/21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DF9F3BF-E1C1-C643-89D8-CEE6CEBC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645D5F7-5A6E-A943-B7FE-2A22AD98F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8557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AF633-7C33-274F-A30D-857BE6A22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A749759-928F-184B-B357-18430E7D6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11/19/21</a:t>
            </a:fld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5E22634-7D0C-074C-B74F-51D02AB3F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6ACC802-1396-4140-AED8-613EAEA8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4518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2A083A4-5FD8-FB49-8A8D-7F1EF61D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11/19/21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A7A43AA-0B3E-CC4C-933A-FF91E939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F122DF-869B-7F4C-899C-AF1F4E979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1103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0771AE-320B-724C-8424-F71A35B2B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3E52DC-2089-4949-A099-A6DAA88B4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FF55A9-98F1-164E-8352-6F5ADEB07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A934683-AF48-1248-A6C3-053CC95AF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11/19/21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41FE613-2722-034F-B34D-550E94AC5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7DFE07D-BF82-4547-A8A3-8528F2E19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587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07679D-158F-E14E-9C85-D09C7E65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4154C3C-8616-CB40-8503-C382A358BC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762DA7-8224-0E44-8F39-531FD40E8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5DEE5FD-7610-E44E-94E9-5676ECFD1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11/19/21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FE978C-6E6D-864B-93D2-28A239DD6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21086C-516F-9B48-B3B3-DC8114D8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9128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5DC5068-C487-8B43-8FD1-E02F31FE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3F483F-806E-7D46-A1BF-C1A71C1B2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605E98-EE55-9E48-AE1F-AE8302C92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11/19/21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B4AE68-974F-134C-ABAE-C5A6EF1A1A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4174A4-5A96-9047-9EED-153796344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5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2021 H1 Goal</a:t>
            </a: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2021.06.21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482913" y="2433253"/>
            <a:ext cx="178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endParaRPr sz="11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0" y="5076265"/>
            <a:ext cx="9144000" cy="67315"/>
          </a:xfrm>
          <a:prstGeom prst="rect">
            <a:avLst/>
          </a:prstGeom>
          <a:solidFill>
            <a:srgbClr val="FF3A12"/>
          </a:solidFill>
          <a:ln w="12700" cap="flat" cmpd="sng">
            <a:solidFill>
              <a:srgbClr val="F159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-2248" y="5076339"/>
            <a:ext cx="809065" cy="67161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Jenkins Docker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050" y="696178"/>
            <a:ext cx="6937300" cy="39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Jenkins Docker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900" y="580521"/>
            <a:ext cx="6293144" cy="441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Jenkins Docker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127" name="Google Shape;127;p16"/>
          <p:cNvPicPr preferRelativeResize="0"/>
          <p:nvPr/>
        </p:nvPicPr>
        <p:blipFill rotWithShape="1">
          <a:blip r:embed="rId3">
            <a:alphaModFix/>
          </a:blip>
          <a:srcRect t="80671"/>
          <a:stretch/>
        </p:blipFill>
        <p:spPr>
          <a:xfrm>
            <a:off x="223950" y="3287475"/>
            <a:ext cx="8696100" cy="8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16721"/>
            <a:ext cx="8839201" cy="80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Jenkins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950" y="545771"/>
            <a:ext cx="5555431" cy="4410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Jenkins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850" y="476450"/>
            <a:ext cx="5137300" cy="45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Jenkins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525" y="496050"/>
            <a:ext cx="6509849" cy="45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Jenkins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443" y="428125"/>
            <a:ext cx="6540932" cy="45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Jenkins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21" y="428125"/>
            <a:ext cx="6320604" cy="456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Jmeter</a:t>
            </a:r>
            <a:endParaRPr>
              <a:solidFill>
                <a:srgbClr val="FF3A12"/>
              </a:solidFill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652175" y="573329"/>
            <a:ext cx="588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652175" y="573329"/>
            <a:ext cx="588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0000" marR="0" lvl="0" indent="-42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▪"/>
            </a:pPr>
            <a:r>
              <a:rPr lang="en-US" b="1">
                <a:solidFill>
                  <a:schemeClr val="dk1"/>
                </a:solidFill>
              </a:rPr>
              <a:t>Background</a:t>
            </a:r>
            <a:endParaRPr b="1"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○"/>
            </a:pPr>
            <a:r>
              <a:rPr lang="en-US" b="1">
                <a:solidFill>
                  <a:schemeClr val="dk1"/>
                </a:solidFill>
              </a:rPr>
              <a:t>JMeter can use for stress/performance testing, and also service monitoring</a:t>
            </a:r>
            <a:endParaRPr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75" y="1271729"/>
            <a:ext cx="5982019" cy="387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194" y="1453279"/>
            <a:ext cx="2770005" cy="311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Jmeter installation</a:t>
            </a:r>
            <a:endParaRPr>
              <a:solidFill>
                <a:srgbClr val="FF3A12"/>
              </a:solidFill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652175" y="573329"/>
            <a:ext cx="588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652175" y="573325"/>
            <a:ext cx="7470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0000" marR="0" lvl="0" indent="-42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▪"/>
            </a:pPr>
            <a:r>
              <a:rPr lang="en-US" b="1">
                <a:solidFill>
                  <a:schemeClr val="dk1"/>
                </a:solidFill>
              </a:rPr>
              <a:t>Dockerfile.</a:t>
            </a:r>
            <a:endParaRPr b="1"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○"/>
            </a:pPr>
            <a:r>
              <a:rPr lang="en-US" b="1">
                <a:solidFill>
                  <a:schemeClr val="dk1"/>
                </a:solidFill>
              </a:rPr>
              <a:t>Easy to maintain a container e.g. Jmeter version upgrade or add/remove plugin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750" y="1046154"/>
            <a:ext cx="6800502" cy="3871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Goal</a:t>
            </a:r>
            <a:endParaRPr>
              <a:solidFill>
                <a:srgbClr val="FF3A12"/>
              </a:solidFill>
            </a:endParaRPr>
          </a:p>
        </p:txBody>
      </p:sp>
      <p:sp>
        <p:nvSpPr>
          <p:cNvPr id="43" name="Google Shape;43;p5"/>
          <p:cNvSpPr txBox="1"/>
          <p:nvPr/>
        </p:nvSpPr>
        <p:spPr>
          <a:xfrm>
            <a:off x="652175" y="573329"/>
            <a:ext cx="588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0000" marR="0" lvl="0" indent="-42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▪"/>
            </a:pPr>
            <a:r>
              <a:rPr lang="en-US" b="1" dirty="0">
                <a:solidFill>
                  <a:schemeClr val="dk1"/>
                </a:solidFill>
              </a:rPr>
              <a:t>H1 Goal</a:t>
            </a:r>
            <a:endParaRPr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</a:endParaRPr>
          </a:p>
        </p:txBody>
      </p:sp>
      <p:graphicFrame>
        <p:nvGraphicFramePr>
          <p:cNvPr id="44" name="Google Shape;44;p5"/>
          <p:cNvGraphicFramePr/>
          <p:nvPr>
            <p:extLst>
              <p:ext uri="{D42A27DB-BD31-4B8C-83A1-F6EECF244321}">
                <p14:modId xmlns:p14="http://schemas.microsoft.com/office/powerpoint/2010/main" val="3039803370"/>
              </p:ext>
            </p:extLst>
          </p:nvPr>
        </p:nvGraphicFramePr>
        <p:xfrm>
          <a:off x="444900" y="1320963"/>
          <a:ext cx="8406575" cy="925196"/>
        </p:xfrm>
        <a:graphic>
          <a:graphicData uri="http://schemas.openxmlformats.org/drawingml/2006/table">
            <a:tbl>
              <a:tblPr>
                <a:noFill/>
                <a:tableStyleId>{D99F1001-BE8D-44FE-9D23-AD13A490FA58}</a:tableStyleId>
              </a:tblPr>
              <a:tblGrid>
                <a:gridCol w="146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4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Objective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Key Result 1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Key Result 2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Key Result 3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Key Result 4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使用Jenkis + Jmeter 執行 API 測試。</a:t>
                      </a:r>
                      <a:endParaRPr sz="100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1.本機架起Jenkis.</a:t>
                      </a:r>
                      <a:endParaRPr sz="100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2.嘗試執行Jenkis.</a:t>
                      </a:r>
                      <a:endParaRPr sz="100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1.收集Deep需要固定執行的API.</a:t>
                      </a:r>
                      <a:endParaRPr sz="100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2.使用 Jmeter 撰寫API 測試。</a:t>
                      </a:r>
                      <a:endParaRPr sz="100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1.設定 Jenkis在每天早上執行 Jmeter 腳本。</a:t>
                      </a:r>
                      <a:endParaRPr sz="100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</a:t>
                      </a:r>
                      <a:r>
                        <a:rPr lang="en-US" sz="1000" dirty="0" err="1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透過這個goal</a:t>
                      </a:r>
                      <a:r>
                        <a:rPr lang="en-US" sz="1000" dirty="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能確保所有API</a:t>
                      </a:r>
                      <a:r>
                        <a:rPr lang="en-US" sz="1000" dirty="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都是正常運行，如果壞掉可以提早發現並回報問題來減少除錯時間，預計可減少將近30分鐘除錯時間。</a:t>
                      </a:r>
                      <a:endParaRPr sz="1000" dirty="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Execute Jmeter </a:t>
            </a:r>
            <a:endParaRPr>
              <a:solidFill>
                <a:srgbClr val="FF3A12"/>
              </a:solidFill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652175" y="573329"/>
            <a:ext cx="588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652175" y="573325"/>
            <a:ext cx="8172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0000" marR="0" lvl="0" indent="-42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▪"/>
            </a:pPr>
            <a:r>
              <a:rPr lang="en-US" b="1">
                <a:solidFill>
                  <a:schemeClr val="dk1"/>
                </a:solidFill>
              </a:rPr>
              <a:t>Shell script.</a:t>
            </a:r>
            <a:endParaRPr b="1"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○"/>
            </a:pPr>
            <a:r>
              <a:rPr lang="en-US" b="1">
                <a:solidFill>
                  <a:schemeClr val="dk1"/>
                </a:solidFill>
              </a:rPr>
              <a:t>docker build -t jmeter .</a:t>
            </a:r>
            <a:endParaRPr b="1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○"/>
            </a:pP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mkdir test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○"/>
            </a:pP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 timestamp to Jmeter log file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○"/>
            </a:pP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Launch docker container from Jmeter image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○"/>
            </a:pPr>
            <a:endParaRPr sz="120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○"/>
            </a:pPr>
            <a:endParaRPr sz="120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○"/>
            </a:pPr>
            <a:endParaRPr sz="120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○"/>
            </a:pPr>
            <a:endParaRPr sz="120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○"/>
            </a:pPr>
            <a:endParaRPr sz="120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○"/>
            </a:pP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--rm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○"/>
            </a:pP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--name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○"/>
            </a:pP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-v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○"/>
            </a:pP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/bin/bash -c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200"/>
              <a:buFont typeface="Noto Sans Symbols"/>
              <a:buChar char="○"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"jmeter -n -t ./VNSearch.jmx -j /test/</a:t>
            </a:r>
            <a:r>
              <a:rPr lang="en-US" sz="12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$new_fileName</a:t>
            </a: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.log -l /test/</a:t>
            </a:r>
            <a:r>
              <a:rPr lang="en-US" sz="12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$new_fileName</a:t>
            </a: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.jtl -e -o /test/report-$new_fileName"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9954"/>
            <a:ext cx="8839204" cy="1247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Jmeter installation</a:t>
            </a:r>
            <a:endParaRPr>
              <a:solidFill>
                <a:srgbClr val="FF3A12"/>
              </a:solidFill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652175" y="573329"/>
            <a:ext cx="588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88" y="1894403"/>
            <a:ext cx="7304226" cy="1779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Jmeter installation</a:t>
            </a:r>
            <a:endParaRPr>
              <a:solidFill>
                <a:srgbClr val="FF3A12"/>
              </a:solidFill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652175" y="573329"/>
            <a:ext cx="588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031404"/>
            <a:ext cx="3810000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Jmeter installation</a:t>
            </a:r>
            <a:endParaRPr>
              <a:solidFill>
                <a:srgbClr val="FF3A12"/>
              </a:solidFill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652175" y="573329"/>
            <a:ext cx="588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625" y="966929"/>
            <a:ext cx="3908733" cy="3871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Jmeter installation</a:t>
            </a:r>
            <a:endParaRPr>
              <a:solidFill>
                <a:srgbClr val="FF3A12"/>
              </a:solidFill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652175" y="573329"/>
            <a:ext cx="588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650" y="966929"/>
            <a:ext cx="4862683" cy="3871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Jmeter installation</a:t>
            </a:r>
            <a:endParaRPr>
              <a:solidFill>
                <a:srgbClr val="FF3A12"/>
              </a:solidFill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652175" y="573329"/>
            <a:ext cx="588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213" y="897129"/>
            <a:ext cx="4823582" cy="3871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Jmeter installation</a:t>
            </a:r>
            <a:endParaRPr>
              <a:solidFill>
                <a:srgbClr val="FF3A12"/>
              </a:solidFill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652175" y="573329"/>
            <a:ext cx="588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652175" y="573329"/>
            <a:ext cx="588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0000" marR="0" lvl="0" indent="-42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▪"/>
            </a:pPr>
            <a:r>
              <a:rPr lang="en-US" b="1">
                <a:solidFill>
                  <a:schemeClr val="dk1"/>
                </a:solidFill>
              </a:rPr>
              <a:t>Why Docker</a:t>
            </a:r>
            <a:endParaRPr b="1"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○"/>
            </a:pPr>
            <a:r>
              <a:rPr lang="en-US" b="1">
                <a:solidFill>
                  <a:schemeClr val="dk1"/>
                </a:solidFill>
              </a:rPr>
              <a:t>Easy to run anywhere and pure env</a:t>
            </a:r>
            <a:endParaRPr b="1"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○"/>
            </a:pPr>
            <a:r>
              <a:rPr lang="en-US" b="1">
                <a:solidFill>
                  <a:schemeClr val="dk1"/>
                </a:solidFill>
              </a:rPr>
              <a:t>Save the time to do installation for every user</a:t>
            </a:r>
            <a:endParaRPr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175" y="1562304"/>
            <a:ext cx="755332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450" y="3646325"/>
            <a:ext cx="8719050" cy="7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Jmeter installation</a:t>
            </a:r>
            <a:endParaRPr>
              <a:solidFill>
                <a:srgbClr val="FF3A12"/>
              </a:solidFill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652175" y="573329"/>
            <a:ext cx="588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25" y="1112129"/>
            <a:ext cx="668655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Jmeter</a:t>
            </a:r>
            <a:endParaRPr>
              <a:solidFill>
                <a:srgbClr val="FF3A12"/>
              </a:solidFill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652175" y="573329"/>
            <a:ext cx="588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88" y="1188413"/>
            <a:ext cx="711517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Jmeter Docker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475" y="761526"/>
            <a:ext cx="6011048" cy="40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Goal - Jenkins &amp; Jmeter</a:t>
            </a:r>
            <a:endParaRPr>
              <a:solidFill>
                <a:srgbClr val="FF3A12"/>
              </a:solidFill>
            </a:endParaRPr>
          </a:p>
        </p:txBody>
      </p:sp>
      <p:sp>
        <p:nvSpPr>
          <p:cNvPr id="59" name="Google Shape;59;p7"/>
          <p:cNvSpPr txBox="1"/>
          <p:nvPr/>
        </p:nvSpPr>
        <p:spPr>
          <a:xfrm>
            <a:off x="652175" y="573329"/>
            <a:ext cx="588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60" name="Google Shape;60;p7"/>
          <p:cNvSpPr txBox="1"/>
          <p:nvPr/>
        </p:nvSpPr>
        <p:spPr>
          <a:xfrm>
            <a:off x="652175" y="573329"/>
            <a:ext cx="588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0000" marR="0" lvl="0" indent="-42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▪"/>
            </a:pPr>
            <a:r>
              <a:rPr lang="en-US" b="1">
                <a:solidFill>
                  <a:schemeClr val="dk1"/>
                </a:solidFill>
              </a:rPr>
              <a:t>Background</a:t>
            </a:r>
            <a:endParaRPr b="1"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○"/>
            </a:pPr>
            <a:r>
              <a:rPr lang="en-US" b="1">
                <a:solidFill>
                  <a:schemeClr val="dk1"/>
                </a:solidFill>
              </a:rPr>
              <a:t>JMeter can use for stress/performance testing, and also service monitoring</a:t>
            </a:r>
            <a:endParaRPr b="1">
              <a:solidFill>
                <a:schemeClr val="dk1"/>
              </a:solidFill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○"/>
            </a:pPr>
            <a:r>
              <a:rPr lang="en-US" b="1">
                <a:solidFill>
                  <a:schemeClr val="dk1"/>
                </a:solidFill>
              </a:rPr>
              <a:t>Jenkins is a self-contained, open source automation server which can be used to automate all sorts of tasks related to building, testing, and delivering or deploying software</a:t>
            </a:r>
            <a:endParaRPr b="1">
              <a:solidFill>
                <a:schemeClr val="dk1"/>
              </a:solidFill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○"/>
            </a:pPr>
            <a:r>
              <a:rPr lang="en-US" b="1">
                <a:solidFill>
                  <a:schemeClr val="dk1"/>
                </a:solidFill>
              </a:rPr>
              <a:t>Staging always unstable and not function everyday.</a:t>
            </a:r>
            <a:endParaRPr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20000" marR="0" lvl="0" indent="-42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▪"/>
            </a:pPr>
            <a:r>
              <a:rPr lang="en-US" b="1">
                <a:solidFill>
                  <a:schemeClr val="dk1"/>
                </a:solidFill>
              </a:rPr>
              <a:t>Goal</a:t>
            </a:r>
            <a:endParaRPr b="1"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E1C"/>
              </a:buClr>
              <a:buSzPts val="1400"/>
              <a:buFont typeface="Noto Sans Symbols"/>
              <a:buChar char="○"/>
            </a:pPr>
            <a:r>
              <a:rPr lang="en-US" b="1">
                <a:solidFill>
                  <a:schemeClr val="dk1"/>
                </a:solidFill>
              </a:rPr>
              <a:t>Find a method and perform api testing and also service monitoring and also support tracking unstable issues with auto team.</a:t>
            </a:r>
            <a:endParaRPr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270" name="Google Shape;270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Jmeter Docker File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25" y="533096"/>
            <a:ext cx="7065928" cy="4410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277" name="Google Shape;277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Jmeter Docker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0521"/>
            <a:ext cx="8839198" cy="184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 rotWithShape="1">
          <a:blip r:embed="rId4">
            <a:alphaModFix/>
          </a:blip>
          <a:srcRect t="2253" b="6870"/>
          <a:stretch/>
        </p:blipFill>
        <p:spPr>
          <a:xfrm>
            <a:off x="440000" y="2479900"/>
            <a:ext cx="8032449" cy="219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285" name="Google Shape;285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Jmeter Script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963" y="580521"/>
            <a:ext cx="7232077" cy="4410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292" name="Google Shape;292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Jenkins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563" y="940575"/>
            <a:ext cx="7224877" cy="38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299" name="Google Shape;299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Jenkins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0521"/>
            <a:ext cx="8839201" cy="4026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306" name="Google Shape;306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Jenkins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4671"/>
            <a:ext cx="8839199" cy="3567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Jenkins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3721"/>
            <a:ext cx="8839204" cy="1769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Jenkins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321" name="Google Shape;3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75" y="492321"/>
            <a:ext cx="8167659" cy="4276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327" name="Google Shape;327;p4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solidFill>
                  <a:srgbClr val="FF3A12"/>
                </a:solidFill>
              </a:rPr>
              <a:t>Jenkins Jmeter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328" name="Google Shape;3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0521"/>
            <a:ext cx="8801641" cy="4035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334" name="Google Shape;334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solidFill>
                  <a:srgbClr val="FF3A12"/>
                </a:solidFill>
              </a:rPr>
              <a:t>Jenkins Jmeter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335" name="Google Shape;3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0521"/>
            <a:ext cx="8839203" cy="401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Jenkins</a:t>
            </a:r>
            <a:endParaRPr>
              <a:solidFill>
                <a:srgbClr val="FF3A12"/>
              </a:solidFill>
            </a:endParaRPr>
          </a:p>
        </p:txBody>
      </p:sp>
      <p:sp>
        <p:nvSpPr>
          <p:cNvPr id="67" name="Google Shape;67;p8"/>
          <p:cNvSpPr txBox="1"/>
          <p:nvPr/>
        </p:nvSpPr>
        <p:spPr>
          <a:xfrm>
            <a:off x="0" y="687163"/>
            <a:ext cx="9144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Jenkins 是開源軟件項目，基於 Java 開發的持續集成工具，用於監控持續重複的工作，旨在提供一個開放使用的軟件平台，使軟件的持續集成可能。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Jenkins 的主要功能是將項目中重複執行的工作自動化的執行。如軟件的構建（構建）和在配置文件下設置的工作。具體功能大概有：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軟件的持續構建和測試，提供了一個系統，使開發人員很容易將更改集成到工程中。自動化的，的構建有增加開發效率。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監視作業的執行，如下圖所示，作業可以實現很多的功能，Jenkins可以對這些項目進行顯示，讓用戶更清楚的觀察執行的工作項目。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分佈式構建，Jenkins可以將工程構建到多台，更好地利用硬件資源，節省時間。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其他，Jenkins代碼開源，用戶可以自己寫插件。所以jenkins可以實現很多的功能。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341" name="Google Shape;341;p4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solidFill>
                  <a:srgbClr val="FF3A12"/>
                </a:solidFill>
              </a:rPr>
              <a:t>Jenkins Jmeter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342" name="Google Shape;3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0521"/>
            <a:ext cx="8829896" cy="4035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348" name="Google Shape;348;p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solidFill>
                  <a:srgbClr val="FF3A12"/>
                </a:solidFill>
              </a:rPr>
              <a:t>Jenkins Jmeter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00" y="580521"/>
            <a:ext cx="7566214" cy="4410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355" name="Google Shape;355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Jenkins Jmeter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356" name="Google Shape;3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25" y="580521"/>
            <a:ext cx="8315561" cy="4035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362" name="Google Shape;362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Jenkins</a:t>
            </a:r>
            <a:endParaRPr>
              <a:solidFill>
                <a:srgbClr val="FF3A12"/>
              </a:solidFill>
            </a:endParaRPr>
          </a:p>
        </p:txBody>
      </p:sp>
      <p:sp>
        <p:nvSpPr>
          <p:cNvPr id="363" name="Google Shape;363;p47"/>
          <p:cNvSpPr txBox="1"/>
          <p:nvPr/>
        </p:nvSpPr>
        <p:spPr>
          <a:xfrm>
            <a:off x="1108050" y="2094600"/>
            <a:ext cx="6927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DEMO</a:t>
            </a:r>
            <a:endParaRPr sz="5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369" name="Google Shape;369;p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Jenkins</a:t>
            </a:r>
            <a:endParaRPr>
              <a:solidFill>
                <a:srgbClr val="FF3A12"/>
              </a:solidFill>
            </a:endParaRPr>
          </a:p>
        </p:txBody>
      </p:sp>
      <p:sp>
        <p:nvSpPr>
          <p:cNvPr id="370" name="Google Shape;370;p48"/>
          <p:cNvSpPr txBox="1"/>
          <p:nvPr/>
        </p:nvSpPr>
        <p:spPr>
          <a:xfrm>
            <a:off x="0" y="1017800"/>
            <a:ext cx="624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938" y="855550"/>
            <a:ext cx="6440125" cy="407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Jenkins installation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74" name="Google Shape;7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388" y="976171"/>
            <a:ext cx="675322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625" y="3070196"/>
            <a:ext cx="6762750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Jenkins installation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82" name="Google Shape;8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13" y="888246"/>
            <a:ext cx="7419975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Jenkins installation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89" name="Google Shape;8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683096"/>
            <a:ext cx="67818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2125" y="1379146"/>
            <a:ext cx="5399744" cy="3641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775" y="4147575"/>
            <a:ext cx="741045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Jenkins Docker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98" name="Google Shape;9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75" y="593646"/>
            <a:ext cx="8167660" cy="4231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3A12"/>
                </a:solidFill>
              </a:rPr>
              <a:t>Jenkins Docker</a:t>
            </a:r>
            <a:endParaRPr>
              <a:solidFill>
                <a:srgbClr val="FF3A12"/>
              </a:solidFill>
            </a:endParaRPr>
          </a:p>
        </p:txBody>
      </p:sp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725" y="698624"/>
            <a:ext cx="6880551" cy="8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725" y="2228050"/>
            <a:ext cx="6880549" cy="1690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5442</Words>
  <Application>Microsoft Macintosh PowerPoint</Application>
  <PresentationFormat>如螢幕大小 (16:9)</PresentationFormat>
  <Paragraphs>261</Paragraphs>
  <Slides>44</Slides>
  <Notes>44</Notes>
  <HiddenSlides>3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2" baseType="lpstr">
      <vt:lpstr>Calibri</vt:lpstr>
      <vt:lpstr>Arial</vt:lpstr>
      <vt:lpstr>Microsoft Yahei</vt:lpstr>
      <vt:lpstr>Noto Sans Symbols</vt:lpstr>
      <vt:lpstr>Courier New</vt:lpstr>
      <vt:lpstr>Calibri Light</vt:lpstr>
      <vt:lpstr>Roboto</vt:lpstr>
      <vt:lpstr>Office 佈景主題</vt:lpstr>
      <vt:lpstr>2021 H1 Goal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 H1 Goal</dc:title>
  <cp:lastModifiedBy>簡聖瑋</cp:lastModifiedBy>
  <cp:revision>1</cp:revision>
  <dcterms:modified xsi:type="dcterms:W3CDTF">2021-11-19T08:10:07Z</dcterms:modified>
</cp:coreProperties>
</file>